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2" r:id="rId3"/>
    <p:sldId id="280" r:id="rId4"/>
    <p:sldId id="278" r:id="rId5"/>
    <p:sldId id="279" r:id="rId6"/>
    <p:sldId id="272" r:id="rId7"/>
  </p:sldIdLst>
  <p:sldSz cx="12192000" cy="6858000"/>
  <p:notesSz cx="6888163" cy="100187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74A7"/>
    <a:srgbClr val="EFC7D9"/>
    <a:srgbClr val="FDF9FD"/>
    <a:srgbClr val="DA82AA"/>
    <a:srgbClr val="EDCBE8"/>
    <a:srgbClr val="EAC4EE"/>
    <a:srgbClr val="660066"/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9" autoAdjust="0"/>
    <p:restoredTop sz="94343" autoAdjust="0"/>
  </p:normalViewPr>
  <p:slideViewPr>
    <p:cSldViewPr>
      <p:cViewPr>
        <p:scale>
          <a:sx n="125" d="100"/>
          <a:sy n="125" d="100"/>
        </p:scale>
        <p:origin x="-186" y="-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42D99E-74FA-43D9-AD0E-A6A4A81143C5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8F5E3787-C469-4473-9671-7A73D68429C6}">
      <dgm:prSet phldrT="[Текст]"/>
      <dgm:spPr>
        <a:solidFill>
          <a:srgbClr val="B274A7"/>
        </a:solidFill>
      </dgm:spPr>
      <dgm:t>
        <a:bodyPr/>
        <a:lstStyle/>
        <a:p>
          <a:r>
            <a:rPr lang="ru-RU" dirty="0"/>
            <a:t>РМЦ</a:t>
          </a:r>
        </a:p>
      </dgm:t>
    </dgm:pt>
    <dgm:pt modelId="{38940CE3-AA05-485A-9DC2-DBF9ED9E4AC0}" type="parTrans" cxnId="{41543B89-5DA2-4C3C-B14B-E517DFB512ED}">
      <dgm:prSet/>
      <dgm:spPr/>
      <dgm:t>
        <a:bodyPr/>
        <a:lstStyle/>
        <a:p>
          <a:endParaRPr lang="ru-RU"/>
        </a:p>
      </dgm:t>
    </dgm:pt>
    <dgm:pt modelId="{3DA417EA-A122-4B6C-B1BB-521496B1B334}" type="sibTrans" cxnId="{41543B89-5DA2-4C3C-B14B-E517DFB512ED}">
      <dgm:prSet/>
      <dgm:spPr>
        <a:solidFill>
          <a:schemeClr val="bg1"/>
        </a:solidFill>
        <a:ln>
          <a:solidFill>
            <a:srgbClr val="B274A7"/>
          </a:solidFill>
        </a:ln>
      </dgm:spPr>
      <dgm:t>
        <a:bodyPr/>
        <a:lstStyle/>
        <a:p>
          <a:endParaRPr lang="ru-RU"/>
        </a:p>
      </dgm:t>
    </dgm:pt>
    <dgm:pt modelId="{29BFB9CA-60D6-4E0F-9D21-C17972883B2D}">
      <dgm:prSet phldrT="[Текст]" custT="1"/>
      <dgm:spPr>
        <a:solidFill>
          <a:srgbClr val="B274A7"/>
        </a:solidFill>
      </dgm:spPr>
      <dgm:t>
        <a:bodyPr/>
        <a:lstStyle/>
        <a:p>
          <a:r>
            <a:rPr lang="ru-RU" sz="1250" b="1" dirty="0"/>
            <a:t>Муниципальные</a:t>
          </a:r>
        </a:p>
        <a:p>
          <a:r>
            <a:rPr lang="ru-RU" sz="1250" b="1" dirty="0"/>
            <a:t>кураторы</a:t>
          </a:r>
        </a:p>
      </dgm:t>
    </dgm:pt>
    <dgm:pt modelId="{26E710D5-5BD7-4DF0-8237-EFCECAD831C8}" type="parTrans" cxnId="{32604EA2-10D1-4281-80E1-817181A8B6B2}">
      <dgm:prSet/>
      <dgm:spPr/>
      <dgm:t>
        <a:bodyPr/>
        <a:lstStyle/>
        <a:p>
          <a:endParaRPr lang="ru-RU"/>
        </a:p>
      </dgm:t>
    </dgm:pt>
    <dgm:pt modelId="{4B5CD25E-8012-4213-8B0E-032F66A2261C}" type="sibTrans" cxnId="{32604EA2-10D1-4281-80E1-817181A8B6B2}">
      <dgm:prSet/>
      <dgm:spPr>
        <a:solidFill>
          <a:schemeClr val="bg1"/>
        </a:solidFill>
        <a:ln>
          <a:solidFill>
            <a:srgbClr val="B274A7"/>
          </a:solidFill>
        </a:ln>
      </dgm:spPr>
      <dgm:t>
        <a:bodyPr/>
        <a:lstStyle/>
        <a:p>
          <a:endParaRPr lang="ru-RU"/>
        </a:p>
      </dgm:t>
    </dgm:pt>
    <dgm:pt modelId="{0C2C19CD-730D-444C-A797-D4EF8C5A6546}">
      <dgm:prSet phldrT="[Текст]" custT="1"/>
      <dgm:spPr>
        <a:solidFill>
          <a:srgbClr val="B274A7"/>
        </a:solidFill>
      </dgm:spPr>
      <dgm:t>
        <a:bodyPr/>
        <a:lstStyle/>
        <a:p>
          <a:r>
            <a:rPr lang="ru-RU" sz="1600" b="1" dirty="0"/>
            <a:t>Школьные музеи</a:t>
          </a:r>
        </a:p>
      </dgm:t>
    </dgm:pt>
    <dgm:pt modelId="{096C5FE0-0EC6-4816-B11B-CF6C2473520A}" type="parTrans" cxnId="{3C0A1693-B73F-482D-89FC-9EE0923EE18D}">
      <dgm:prSet/>
      <dgm:spPr/>
      <dgm:t>
        <a:bodyPr/>
        <a:lstStyle/>
        <a:p>
          <a:endParaRPr lang="ru-RU"/>
        </a:p>
      </dgm:t>
    </dgm:pt>
    <dgm:pt modelId="{E5BB1F42-240B-4574-94D3-87AEBD77FA86}" type="sibTrans" cxnId="{3C0A1693-B73F-482D-89FC-9EE0923EE18D}">
      <dgm:prSet/>
      <dgm:spPr>
        <a:solidFill>
          <a:schemeClr val="bg1"/>
        </a:solidFill>
        <a:ln>
          <a:solidFill>
            <a:srgbClr val="B274A7"/>
          </a:solidFill>
        </a:ln>
      </dgm:spPr>
      <dgm:t>
        <a:bodyPr/>
        <a:lstStyle/>
        <a:p>
          <a:endParaRPr lang="ru-RU"/>
        </a:p>
      </dgm:t>
    </dgm:pt>
    <dgm:pt modelId="{31B69E10-A269-4F9A-8D43-1DE4515F3804}" type="pres">
      <dgm:prSet presAssocID="{6D42D99E-74FA-43D9-AD0E-A6A4A81143C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538801E5-0DF1-463A-8562-7E0825D6F0DC}" type="pres">
      <dgm:prSet presAssocID="{8F5E3787-C469-4473-9671-7A73D68429C6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586C7A-5537-4FC7-9F4A-D99191C11D36}" type="pres">
      <dgm:prSet presAssocID="{8F5E3787-C469-4473-9671-7A73D68429C6}" presName="gear1srcNode" presStyleLbl="node1" presStyleIdx="0" presStyleCnt="3"/>
      <dgm:spPr/>
      <dgm:t>
        <a:bodyPr/>
        <a:lstStyle/>
        <a:p>
          <a:endParaRPr lang="ru-RU"/>
        </a:p>
      </dgm:t>
    </dgm:pt>
    <dgm:pt modelId="{FABF73DF-1C64-4DF2-B466-04CCF485C8E2}" type="pres">
      <dgm:prSet presAssocID="{8F5E3787-C469-4473-9671-7A73D68429C6}" presName="gear1dstNode" presStyleLbl="node1" presStyleIdx="0" presStyleCnt="3"/>
      <dgm:spPr/>
      <dgm:t>
        <a:bodyPr/>
        <a:lstStyle/>
        <a:p>
          <a:endParaRPr lang="ru-RU"/>
        </a:p>
      </dgm:t>
    </dgm:pt>
    <dgm:pt modelId="{82D5E58B-D52F-4E59-A768-9DF437F64E82}" type="pres">
      <dgm:prSet presAssocID="{29BFB9CA-60D6-4E0F-9D21-C17972883B2D}" presName="gear2" presStyleLbl="node1" presStyleIdx="1" presStyleCnt="3" custScaleX="106071" custScaleY="105362" custLinFactNeighborX="-2640" custLinFactNeighborY="-23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2307F9-CCE9-4D2B-B158-70EA3690F1B2}" type="pres">
      <dgm:prSet presAssocID="{29BFB9CA-60D6-4E0F-9D21-C17972883B2D}" presName="gear2srcNode" presStyleLbl="node1" presStyleIdx="1" presStyleCnt="3"/>
      <dgm:spPr/>
      <dgm:t>
        <a:bodyPr/>
        <a:lstStyle/>
        <a:p>
          <a:endParaRPr lang="ru-RU"/>
        </a:p>
      </dgm:t>
    </dgm:pt>
    <dgm:pt modelId="{DBB8A55F-F6B7-4D91-B41C-B47D64723119}" type="pres">
      <dgm:prSet presAssocID="{29BFB9CA-60D6-4E0F-9D21-C17972883B2D}" presName="gear2dstNode" presStyleLbl="node1" presStyleIdx="1" presStyleCnt="3"/>
      <dgm:spPr/>
      <dgm:t>
        <a:bodyPr/>
        <a:lstStyle/>
        <a:p>
          <a:endParaRPr lang="ru-RU"/>
        </a:p>
      </dgm:t>
    </dgm:pt>
    <dgm:pt modelId="{F3CECE65-4444-4B29-BA57-7A8AB90C15E0}" type="pres">
      <dgm:prSet presAssocID="{0C2C19CD-730D-444C-A797-D4EF8C5A6546}" presName="gear3" presStyleLbl="node1" presStyleIdx="2" presStyleCnt="3"/>
      <dgm:spPr/>
      <dgm:t>
        <a:bodyPr/>
        <a:lstStyle/>
        <a:p>
          <a:endParaRPr lang="ru-RU"/>
        </a:p>
      </dgm:t>
    </dgm:pt>
    <dgm:pt modelId="{0E45F40F-8889-4BF4-A0AA-F1E7F9777AD0}" type="pres">
      <dgm:prSet presAssocID="{0C2C19CD-730D-444C-A797-D4EF8C5A6546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EFB690-F97E-4F6D-A346-84EE3FB9A6E2}" type="pres">
      <dgm:prSet presAssocID="{0C2C19CD-730D-444C-A797-D4EF8C5A6546}" presName="gear3srcNode" presStyleLbl="node1" presStyleIdx="2" presStyleCnt="3"/>
      <dgm:spPr/>
      <dgm:t>
        <a:bodyPr/>
        <a:lstStyle/>
        <a:p>
          <a:endParaRPr lang="ru-RU"/>
        </a:p>
      </dgm:t>
    </dgm:pt>
    <dgm:pt modelId="{E61C0417-989C-4164-AF0A-60C390DCF867}" type="pres">
      <dgm:prSet presAssocID="{0C2C19CD-730D-444C-A797-D4EF8C5A6546}" presName="gear3dstNode" presStyleLbl="node1" presStyleIdx="2" presStyleCnt="3"/>
      <dgm:spPr/>
      <dgm:t>
        <a:bodyPr/>
        <a:lstStyle/>
        <a:p>
          <a:endParaRPr lang="ru-RU"/>
        </a:p>
      </dgm:t>
    </dgm:pt>
    <dgm:pt modelId="{3F6AAD08-0D08-40DE-8E65-773543EA6FF8}" type="pres">
      <dgm:prSet presAssocID="{3DA417EA-A122-4B6C-B1BB-521496B1B334}" presName="connector1" presStyleLbl="sibTrans2D1" presStyleIdx="0" presStyleCnt="3"/>
      <dgm:spPr/>
      <dgm:t>
        <a:bodyPr/>
        <a:lstStyle/>
        <a:p>
          <a:endParaRPr lang="ru-RU"/>
        </a:p>
      </dgm:t>
    </dgm:pt>
    <dgm:pt modelId="{F45EDFF0-3FE2-4581-8F58-2D753AE1C74C}" type="pres">
      <dgm:prSet presAssocID="{4B5CD25E-8012-4213-8B0E-032F66A2261C}" presName="connector2" presStyleLbl="sibTrans2D1" presStyleIdx="1" presStyleCnt="3" custLinFactNeighborX="-5626" custLinFactNeighborY="4257"/>
      <dgm:spPr/>
      <dgm:t>
        <a:bodyPr/>
        <a:lstStyle/>
        <a:p>
          <a:endParaRPr lang="ru-RU"/>
        </a:p>
      </dgm:t>
    </dgm:pt>
    <dgm:pt modelId="{78CB0202-808D-4579-BE1E-2F0F245CEA85}" type="pres">
      <dgm:prSet presAssocID="{E5BB1F42-240B-4574-94D3-87AEBD77FA86}" presName="connector3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3C0A1693-B73F-482D-89FC-9EE0923EE18D}" srcId="{6D42D99E-74FA-43D9-AD0E-A6A4A81143C5}" destId="{0C2C19CD-730D-444C-A797-D4EF8C5A6546}" srcOrd="2" destOrd="0" parTransId="{096C5FE0-0EC6-4816-B11B-CF6C2473520A}" sibTransId="{E5BB1F42-240B-4574-94D3-87AEBD77FA86}"/>
    <dgm:cxn modelId="{C907236A-F831-4B76-BCFA-D41C553E7C42}" type="presOf" srcId="{29BFB9CA-60D6-4E0F-9D21-C17972883B2D}" destId="{DBB8A55F-F6B7-4D91-B41C-B47D64723119}" srcOrd="2" destOrd="0" presId="urn:microsoft.com/office/officeart/2005/8/layout/gear1"/>
    <dgm:cxn modelId="{FD9633EC-ECA7-405E-A204-AF5F92DF94B2}" type="presOf" srcId="{E5BB1F42-240B-4574-94D3-87AEBD77FA86}" destId="{78CB0202-808D-4579-BE1E-2F0F245CEA85}" srcOrd="0" destOrd="0" presId="urn:microsoft.com/office/officeart/2005/8/layout/gear1"/>
    <dgm:cxn modelId="{C2C9513D-8468-449F-A6A3-3F1EE369039B}" type="presOf" srcId="{0C2C19CD-730D-444C-A797-D4EF8C5A6546}" destId="{E61C0417-989C-4164-AF0A-60C390DCF867}" srcOrd="3" destOrd="0" presId="urn:microsoft.com/office/officeart/2005/8/layout/gear1"/>
    <dgm:cxn modelId="{AD47A50D-93D8-4620-8681-F36226285E23}" type="presOf" srcId="{0C2C19CD-730D-444C-A797-D4EF8C5A6546}" destId="{0E45F40F-8889-4BF4-A0AA-F1E7F9777AD0}" srcOrd="1" destOrd="0" presId="urn:microsoft.com/office/officeart/2005/8/layout/gear1"/>
    <dgm:cxn modelId="{A55B50E8-06E0-4EC2-A2AF-CAE712F16003}" type="presOf" srcId="{0C2C19CD-730D-444C-A797-D4EF8C5A6546}" destId="{F3CECE65-4444-4B29-BA57-7A8AB90C15E0}" srcOrd="0" destOrd="0" presId="urn:microsoft.com/office/officeart/2005/8/layout/gear1"/>
    <dgm:cxn modelId="{4F8722EE-3307-44D3-88B4-85BB3771F632}" type="presOf" srcId="{8F5E3787-C469-4473-9671-7A73D68429C6}" destId="{538801E5-0DF1-463A-8562-7E0825D6F0DC}" srcOrd="0" destOrd="0" presId="urn:microsoft.com/office/officeart/2005/8/layout/gear1"/>
    <dgm:cxn modelId="{BCDE8029-55A3-40F7-8549-DAB951AB87AA}" type="presOf" srcId="{3DA417EA-A122-4B6C-B1BB-521496B1B334}" destId="{3F6AAD08-0D08-40DE-8E65-773543EA6FF8}" srcOrd="0" destOrd="0" presId="urn:microsoft.com/office/officeart/2005/8/layout/gear1"/>
    <dgm:cxn modelId="{4163F956-B0C5-48FA-B84C-9784C32D1045}" type="presOf" srcId="{0C2C19CD-730D-444C-A797-D4EF8C5A6546}" destId="{DFEFB690-F97E-4F6D-A346-84EE3FB9A6E2}" srcOrd="2" destOrd="0" presId="urn:microsoft.com/office/officeart/2005/8/layout/gear1"/>
    <dgm:cxn modelId="{22681175-5585-47B3-83FE-71AEE3F9F606}" type="presOf" srcId="{4B5CD25E-8012-4213-8B0E-032F66A2261C}" destId="{F45EDFF0-3FE2-4581-8F58-2D753AE1C74C}" srcOrd="0" destOrd="0" presId="urn:microsoft.com/office/officeart/2005/8/layout/gear1"/>
    <dgm:cxn modelId="{4D5D7CF8-8C2F-41CC-998B-E52472E74829}" type="presOf" srcId="{6D42D99E-74FA-43D9-AD0E-A6A4A81143C5}" destId="{31B69E10-A269-4F9A-8D43-1DE4515F3804}" srcOrd="0" destOrd="0" presId="urn:microsoft.com/office/officeart/2005/8/layout/gear1"/>
    <dgm:cxn modelId="{895E739B-6349-4A80-A4F0-476B39EB5B8B}" type="presOf" srcId="{29BFB9CA-60D6-4E0F-9D21-C17972883B2D}" destId="{82D5E58B-D52F-4E59-A768-9DF437F64E82}" srcOrd="0" destOrd="0" presId="urn:microsoft.com/office/officeart/2005/8/layout/gear1"/>
    <dgm:cxn modelId="{32604EA2-10D1-4281-80E1-817181A8B6B2}" srcId="{6D42D99E-74FA-43D9-AD0E-A6A4A81143C5}" destId="{29BFB9CA-60D6-4E0F-9D21-C17972883B2D}" srcOrd="1" destOrd="0" parTransId="{26E710D5-5BD7-4DF0-8237-EFCECAD831C8}" sibTransId="{4B5CD25E-8012-4213-8B0E-032F66A2261C}"/>
    <dgm:cxn modelId="{DE3A1082-7465-49E8-B0E3-9E136EB5B8D8}" type="presOf" srcId="{8F5E3787-C469-4473-9671-7A73D68429C6}" destId="{FABF73DF-1C64-4DF2-B466-04CCF485C8E2}" srcOrd="2" destOrd="0" presId="urn:microsoft.com/office/officeart/2005/8/layout/gear1"/>
    <dgm:cxn modelId="{41543B89-5DA2-4C3C-B14B-E517DFB512ED}" srcId="{6D42D99E-74FA-43D9-AD0E-A6A4A81143C5}" destId="{8F5E3787-C469-4473-9671-7A73D68429C6}" srcOrd="0" destOrd="0" parTransId="{38940CE3-AA05-485A-9DC2-DBF9ED9E4AC0}" sibTransId="{3DA417EA-A122-4B6C-B1BB-521496B1B334}"/>
    <dgm:cxn modelId="{19C73EA7-0189-41B7-A50A-74EE2625730B}" type="presOf" srcId="{8F5E3787-C469-4473-9671-7A73D68429C6}" destId="{4C586C7A-5537-4FC7-9F4A-D99191C11D36}" srcOrd="1" destOrd="0" presId="urn:microsoft.com/office/officeart/2005/8/layout/gear1"/>
    <dgm:cxn modelId="{D8CFE4B2-D754-4C55-B124-93E308DEA032}" type="presOf" srcId="{29BFB9CA-60D6-4E0F-9D21-C17972883B2D}" destId="{CF2307F9-CCE9-4D2B-B158-70EA3690F1B2}" srcOrd="1" destOrd="0" presId="urn:microsoft.com/office/officeart/2005/8/layout/gear1"/>
    <dgm:cxn modelId="{A7B0C981-6F4F-4ADC-A5C9-C886FBF09FF3}" type="presParOf" srcId="{31B69E10-A269-4F9A-8D43-1DE4515F3804}" destId="{538801E5-0DF1-463A-8562-7E0825D6F0DC}" srcOrd="0" destOrd="0" presId="urn:microsoft.com/office/officeart/2005/8/layout/gear1"/>
    <dgm:cxn modelId="{FF301680-D0E0-4533-B5A5-D3227330B792}" type="presParOf" srcId="{31B69E10-A269-4F9A-8D43-1DE4515F3804}" destId="{4C586C7A-5537-4FC7-9F4A-D99191C11D36}" srcOrd="1" destOrd="0" presId="urn:microsoft.com/office/officeart/2005/8/layout/gear1"/>
    <dgm:cxn modelId="{F38EAC1D-B0C8-49B8-AA88-54F57142934B}" type="presParOf" srcId="{31B69E10-A269-4F9A-8D43-1DE4515F3804}" destId="{FABF73DF-1C64-4DF2-B466-04CCF485C8E2}" srcOrd="2" destOrd="0" presId="urn:microsoft.com/office/officeart/2005/8/layout/gear1"/>
    <dgm:cxn modelId="{B1AAF8F6-9003-4055-94B1-2BAC0D4A83A8}" type="presParOf" srcId="{31B69E10-A269-4F9A-8D43-1DE4515F3804}" destId="{82D5E58B-D52F-4E59-A768-9DF437F64E82}" srcOrd="3" destOrd="0" presId="urn:microsoft.com/office/officeart/2005/8/layout/gear1"/>
    <dgm:cxn modelId="{2194FB18-9702-4EFA-9A02-C74C55A2C8D4}" type="presParOf" srcId="{31B69E10-A269-4F9A-8D43-1DE4515F3804}" destId="{CF2307F9-CCE9-4D2B-B158-70EA3690F1B2}" srcOrd="4" destOrd="0" presId="urn:microsoft.com/office/officeart/2005/8/layout/gear1"/>
    <dgm:cxn modelId="{EC79E03C-DF27-4326-B12F-C0C17BE06449}" type="presParOf" srcId="{31B69E10-A269-4F9A-8D43-1DE4515F3804}" destId="{DBB8A55F-F6B7-4D91-B41C-B47D64723119}" srcOrd="5" destOrd="0" presId="urn:microsoft.com/office/officeart/2005/8/layout/gear1"/>
    <dgm:cxn modelId="{6C5C8BD7-34FA-4FFD-BB59-506FBC1204EA}" type="presParOf" srcId="{31B69E10-A269-4F9A-8D43-1DE4515F3804}" destId="{F3CECE65-4444-4B29-BA57-7A8AB90C15E0}" srcOrd="6" destOrd="0" presId="urn:microsoft.com/office/officeart/2005/8/layout/gear1"/>
    <dgm:cxn modelId="{14689A15-2972-4F85-92D4-5B2AB5A4AB1C}" type="presParOf" srcId="{31B69E10-A269-4F9A-8D43-1DE4515F3804}" destId="{0E45F40F-8889-4BF4-A0AA-F1E7F9777AD0}" srcOrd="7" destOrd="0" presId="urn:microsoft.com/office/officeart/2005/8/layout/gear1"/>
    <dgm:cxn modelId="{C7C0A930-16D3-4F79-9DA5-5AB0F832A00F}" type="presParOf" srcId="{31B69E10-A269-4F9A-8D43-1DE4515F3804}" destId="{DFEFB690-F97E-4F6D-A346-84EE3FB9A6E2}" srcOrd="8" destOrd="0" presId="urn:microsoft.com/office/officeart/2005/8/layout/gear1"/>
    <dgm:cxn modelId="{A7719B83-B530-4110-ACD5-F46E10ACCD70}" type="presParOf" srcId="{31B69E10-A269-4F9A-8D43-1DE4515F3804}" destId="{E61C0417-989C-4164-AF0A-60C390DCF867}" srcOrd="9" destOrd="0" presId="urn:microsoft.com/office/officeart/2005/8/layout/gear1"/>
    <dgm:cxn modelId="{9D63D635-909A-4B19-809E-F228B9B949DC}" type="presParOf" srcId="{31B69E10-A269-4F9A-8D43-1DE4515F3804}" destId="{3F6AAD08-0D08-40DE-8E65-773543EA6FF8}" srcOrd="10" destOrd="0" presId="urn:microsoft.com/office/officeart/2005/8/layout/gear1"/>
    <dgm:cxn modelId="{610E8C22-DB1E-48EF-9404-72D929495C6F}" type="presParOf" srcId="{31B69E10-A269-4F9A-8D43-1DE4515F3804}" destId="{F45EDFF0-3FE2-4581-8F58-2D753AE1C74C}" srcOrd="11" destOrd="0" presId="urn:microsoft.com/office/officeart/2005/8/layout/gear1"/>
    <dgm:cxn modelId="{E5BF7A6F-72BB-478C-8C8E-4C068CD282A4}" type="presParOf" srcId="{31B69E10-A269-4F9A-8D43-1DE4515F3804}" destId="{78CB0202-808D-4579-BE1E-2F0F245CEA8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CEAF3E-31F4-4553-9B53-B083FF6924A3}" type="doc">
      <dgm:prSet loTypeId="urn:microsoft.com/office/officeart/2008/layout/Hexagon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E3A2C3-F7F0-4952-BF3E-7EB1A1BDE72D}">
      <dgm:prSet phldrT="[Текст]"/>
      <dgm:spPr>
        <a:solidFill>
          <a:srgbClr val="B274A7"/>
        </a:solidFill>
        <a:ln>
          <a:solidFill>
            <a:srgbClr val="B274A7"/>
          </a:solidFill>
        </a:ln>
      </dgm:spPr>
      <dgm:t>
        <a:bodyPr/>
        <a:lstStyle/>
        <a:p>
          <a:r>
            <a:rPr lang="ru-RU" dirty="0"/>
            <a:t>Комплексное изучение истории, культуры и природы края музейно-краеведческими средствами</a:t>
          </a:r>
        </a:p>
      </dgm:t>
    </dgm:pt>
    <dgm:pt modelId="{1EBC6809-41BA-411D-86B8-AF9A91CB39B5}" type="parTrans" cxnId="{76B48E45-38C4-46FD-899B-8B2F7B479151}">
      <dgm:prSet/>
      <dgm:spPr/>
      <dgm:t>
        <a:bodyPr/>
        <a:lstStyle/>
        <a:p>
          <a:endParaRPr lang="ru-RU"/>
        </a:p>
      </dgm:t>
    </dgm:pt>
    <dgm:pt modelId="{0F3EA9DD-E329-439E-8B8C-28AEF92DF060}" type="sibTrans" cxnId="{76B48E45-38C4-46FD-899B-8B2F7B479151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>
          <a:solidFill>
            <a:srgbClr val="B274A7"/>
          </a:solidFill>
        </a:ln>
      </dgm:spPr>
      <dgm:t>
        <a:bodyPr/>
        <a:lstStyle/>
        <a:p>
          <a:endParaRPr lang="ru-RU"/>
        </a:p>
      </dgm:t>
    </dgm:pt>
    <dgm:pt modelId="{DB504E0A-FD63-49F1-99E9-B32D5E9FCFE0}">
      <dgm:prSet phldrT="[Текст]"/>
      <dgm:spPr>
        <a:solidFill>
          <a:srgbClr val="B274A7"/>
        </a:solidFill>
        <a:ln>
          <a:solidFill>
            <a:srgbClr val="B274A7"/>
          </a:solidFill>
        </a:ln>
      </dgm:spPr>
      <dgm:t>
        <a:bodyPr/>
        <a:lstStyle/>
        <a:p>
          <a:r>
            <a:rPr lang="ru-RU" dirty="0"/>
            <a:t>Применение современных цифровых технологий</a:t>
          </a:r>
        </a:p>
      </dgm:t>
    </dgm:pt>
    <dgm:pt modelId="{D6D5BE09-C210-4AA9-A999-BB86A9AD713A}" type="parTrans" cxnId="{192EA2DB-7216-4797-B010-554F35771E7B}">
      <dgm:prSet/>
      <dgm:spPr/>
      <dgm:t>
        <a:bodyPr/>
        <a:lstStyle/>
        <a:p>
          <a:endParaRPr lang="ru-RU"/>
        </a:p>
      </dgm:t>
    </dgm:pt>
    <dgm:pt modelId="{FF8A78EF-77DF-4177-BAFA-D6248522A519}" type="sibTrans" cxnId="{192EA2DB-7216-4797-B010-554F35771E7B}">
      <dgm:prSet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>
          <a:solidFill>
            <a:srgbClr val="B274A7"/>
          </a:solidFill>
        </a:ln>
      </dgm:spPr>
      <dgm:t>
        <a:bodyPr/>
        <a:lstStyle/>
        <a:p>
          <a:endParaRPr lang="ru-RU"/>
        </a:p>
      </dgm:t>
    </dgm:pt>
    <dgm:pt modelId="{C56AE39A-EFBA-47E1-B855-BCF20F177684}">
      <dgm:prSet phldrT="[Текст]"/>
      <dgm:spPr>
        <a:solidFill>
          <a:srgbClr val="B274A7"/>
        </a:solidFill>
        <a:ln>
          <a:solidFill>
            <a:srgbClr val="B274A7"/>
          </a:solidFill>
        </a:ln>
      </dgm:spPr>
      <dgm:t>
        <a:bodyPr/>
        <a:lstStyle/>
        <a:p>
          <a:r>
            <a:rPr lang="ru-RU" dirty="0"/>
            <a:t>Сохранение исторической памяти, патриотическое воспитание обучающихся</a:t>
          </a:r>
        </a:p>
      </dgm:t>
    </dgm:pt>
    <dgm:pt modelId="{B81BF9B7-3150-4ED7-A223-D2EF4B148AC7}" type="parTrans" cxnId="{BE10FDC6-B4EA-4D4C-A87B-18F6B4656826}">
      <dgm:prSet/>
      <dgm:spPr/>
      <dgm:t>
        <a:bodyPr/>
        <a:lstStyle/>
        <a:p>
          <a:endParaRPr lang="ru-RU"/>
        </a:p>
      </dgm:t>
    </dgm:pt>
    <dgm:pt modelId="{59E00F75-9287-4BC4-ABB0-9089DF39D435}" type="sibTrans" cxnId="{BE10FDC6-B4EA-4D4C-A87B-18F6B4656826}">
      <dgm:prSet/>
      <dgm:spPr>
        <a:blipFill rotWithShape="1">
          <a:blip xmlns:r="http://schemas.openxmlformats.org/officeDocument/2006/relationships" r:embed="rId3"/>
          <a:srcRect/>
          <a:stretch>
            <a:fillRect t="-8000" b="-8000"/>
          </a:stretch>
        </a:blipFill>
        <a:ln>
          <a:solidFill>
            <a:srgbClr val="B274A7"/>
          </a:solidFill>
        </a:ln>
      </dgm:spPr>
      <dgm:t>
        <a:bodyPr/>
        <a:lstStyle/>
        <a:p>
          <a:endParaRPr lang="ru-RU"/>
        </a:p>
      </dgm:t>
    </dgm:pt>
    <dgm:pt modelId="{81464ED5-47CF-4107-884B-CD6D27D06C47}" type="pres">
      <dgm:prSet presAssocID="{9BCEAF3E-31F4-4553-9B53-B083FF6924A3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ru-RU"/>
        </a:p>
      </dgm:t>
    </dgm:pt>
    <dgm:pt modelId="{8A7B75F9-1361-4F18-9CD0-61B1C1B67542}" type="pres">
      <dgm:prSet presAssocID="{19E3A2C3-F7F0-4952-BF3E-7EB1A1BDE72D}" presName="text1" presStyleCnt="0"/>
      <dgm:spPr/>
    </dgm:pt>
    <dgm:pt modelId="{4107A09C-1A89-49DF-89CC-12CA1FED3E7D}" type="pres">
      <dgm:prSet presAssocID="{19E3A2C3-F7F0-4952-BF3E-7EB1A1BDE72D}" presName="textRepeatNode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D63DEF-1606-4147-BEC6-BE92CDA2B9D2}" type="pres">
      <dgm:prSet presAssocID="{19E3A2C3-F7F0-4952-BF3E-7EB1A1BDE72D}" presName="textaccent1" presStyleCnt="0"/>
      <dgm:spPr/>
    </dgm:pt>
    <dgm:pt modelId="{EF32D5FA-591C-4420-8958-1142D78FDCEC}" type="pres">
      <dgm:prSet presAssocID="{19E3A2C3-F7F0-4952-BF3E-7EB1A1BDE72D}" presName="accentRepeatNode" presStyleLbl="solidAlignAcc1" presStyleIdx="0" presStyleCnt="6"/>
      <dgm:spPr>
        <a:ln>
          <a:solidFill>
            <a:srgbClr val="B274A7"/>
          </a:solidFill>
        </a:ln>
      </dgm:spPr>
    </dgm:pt>
    <dgm:pt modelId="{59330AEC-4AE8-4E20-83CB-4E4031F23C98}" type="pres">
      <dgm:prSet presAssocID="{0F3EA9DD-E329-439E-8B8C-28AEF92DF060}" presName="image1" presStyleCnt="0"/>
      <dgm:spPr/>
    </dgm:pt>
    <dgm:pt modelId="{7DB14D0F-8FE0-42C9-9884-E94A176EA083}" type="pres">
      <dgm:prSet presAssocID="{0F3EA9DD-E329-439E-8B8C-28AEF92DF060}" presName="imageRepeatNode" presStyleLbl="alignAcc1" presStyleIdx="0" presStyleCnt="3"/>
      <dgm:spPr/>
      <dgm:t>
        <a:bodyPr/>
        <a:lstStyle/>
        <a:p>
          <a:endParaRPr lang="ru-RU"/>
        </a:p>
      </dgm:t>
    </dgm:pt>
    <dgm:pt modelId="{EE92EC7C-2471-4A7B-A631-7F7A1087E988}" type="pres">
      <dgm:prSet presAssocID="{0F3EA9DD-E329-439E-8B8C-28AEF92DF060}" presName="imageaccent1" presStyleCnt="0"/>
      <dgm:spPr/>
    </dgm:pt>
    <dgm:pt modelId="{A5F3C4AB-A470-4C99-B1E3-1F40C916A008}" type="pres">
      <dgm:prSet presAssocID="{0F3EA9DD-E329-439E-8B8C-28AEF92DF060}" presName="accentRepeatNode" presStyleLbl="solidAlignAcc1" presStyleIdx="1" presStyleCnt="6"/>
      <dgm:spPr>
        <a:ln>
          <a:solidFill>
            <a:srgbClr val="B274A7"/>
          </a:solidFill>
        </a:ln>
      </dgm:spPr>
    </dgm:pt>
    <dgm:pt modelId="{AA399E27-1E07-461A-B0F5-E9CB1366312C}" type="pres">
      <dgm:prSet presAssocID="{DB504E0A-FD63-49F1-99E9-B32D5E9FCFE0}" presName="text2" presStyleCnt="0"/>
      <dgm:spPr/>
    </dgm:pt>
    <dgm:pt modelId="{79BD9839-7D31-4335-A512-B773FDC72E93}" type="pres">
      <dgm:prSet presAssocID="{DB504E0A-FD63-49F1-99E9-B32D5E9FCFE0}" presName="textRepeatNode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D1DA37-6176-412D-9AFD-3A4EC8FF33B6}" type="pres">
      <dgm:prSet presAssocID="{DB504E0A-FD63-49F1-99E9-B32D5E9FCFE0}" presName="textaccent2" presStyleCnt="0"/>
      <dgm:spPr/>
    </dgm:pt>
    <dgm:pt modelId="{9BF263BF-2CDC-4F22-8D1F-9D27CAD81607}" type="pres">
      <dgm:prSet presAssocID="{DB504E0A-FD63-49F1-99E9-B32D5E9FCFE0}" presName="accentRepeatNode" presStyleLbl="solidAlignAcc1" presStyleIdx="2" presStyleCnt="6"/>
      <dgm:spPr>
        <a:ln>
          <a:solidFill>
            <a:srgbClr val="B274A7"/>
          </a:solidFill>
        </a:ln>
      </dgm:spPr>
    </dgm:pt>
    <dgm:pt modelId="{35072363-1DA7-439E-A919-4DB2DB58B169}" type="pres">
      <dgm:prSet presAssocID="{FF8A78EF-77DF-4177-BAFA-D6248522A519}" presName="image2" presStyleCnt="0"/>
      <dgm:spPr/>
    </dgm:pt>
    <dgm:pt modelId="{4B10E1A7-39F2-4F71-9B40-AAC1BB147BD3}" type="pres">
      <dgm:prSet presAssocID="{FF8A78EF-77DF-4177-BAFA-D6248522A519}" presName="imageRepeatNode" presStyleLbl="alignAcc1" presStyleIdx="1" presStyleCnt="3" custLinFactNeighborX="3527" custLinFactNeighborY="-618"/>
      <dgm:spPr/>
      <dgm:t>
        <a:bodyPr/>
        <a:lstStyle/>
        <a:p>
          <a:endParaRPr lang="ru-RU"/>
        </a:p>
      </dgm:t>
    </dgm:pt>
    <dgm:pt modelId="{BEE2FD90-3ECB-4F9D-87DE-DD020A17AAA4}" type="pres">
      <dgm:prSet presAssocID="{FF8A78EF-77DF-4177-BAFA-D6248522A519}" presName="imageaccent2" presStyleCnt="0"/>
      <dgm:spPr/>
    </dgm:pt>
    <dgm:pt modelId="{DC98D903-3C73-447F-9E9F-451C3D59D575}" type="pres">
      <dgm:prSet presAssocID="{FF8A78EF-77DF-4177-BAFA-D6248522A519}" presName="accentRepeatNode" presStyleLbl="solidAlignAcc1" presStyleIdx="3" presStyleCnt="6"/>
      <dgm:spPr>
        <a:ln>
          <a:solidFill>
            <a:srgbClr val="B274A7"/>
          </a:solidFill>
        </a:ln>
      </dgm:spPr>
    </dgm:pt>
    <dgm:pt modelId="{DE46E0C3-8592-4526-9C37-63EE9FE2B605}" type="pres">
      <dgm:prSet presAssocID="{C56AE39A-EFBA-47E1-B855-BCF20F177684}" presName="text3" presStyleCnt="0"/>
      <dgm:spPr/>
    </dgm:pt>
    <dgm:pt modelId="{5FC7C5B7-9483-46D1-8DFE-3B907618F57B}" type="pres">
      <dgm:prSet presAssocID="{C56AE39A-EFBA-47E1-B855-BCF20F177684}" presName="textRepeatNode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693D60-9280-42E5-8FED-4BE9EE162C11}" type="pres">
      <dgm:prSet presAssocID="{C56AE39A-EFBA-47E1-B855-BCF20F177684}" presName="textaccent3" presStyleCnt="0"/>
      <dgm:spPr/>
    </dgm:pt>
    <dgm:pt modelId="{6C1D5E61-08DA-4380-97B3-4DF71B7BA538}" type="pres">
      <dgm:prSet presAssocID="{C56AE39A-EFBA-47E1-B855-BCF20F177684}" presName="accentRepeatNode" presStyleLbl="solidAlignAcc1" presStyleIdx="4" presStyleCnt="6"/>
      <dgm:spPr>
        <a:ln>
          <a:solidFill>
            <a:srgbClr val="B274A7"/>
          </a:solidFill>
        </a:ln>
      </dgm:spPr>
    </dgm:pt>
    <dgm:pt modelId="{F5F05E31-E727-45EF-BFB0-58559503ECB2}" type="pres">
      <dgm:prSet presAssocID="{59E00F75-9287-4BC4-ABB0-9089DF39D435}" presName="image3" presStyleCnt="0"/>
      <dgm:spPr/>
    </dgm:pt>
    <dgm:pt modelId="{153F7F4B-80A2-439D-97ED-EFE52A38CC54}" type="pres">
      <dgm:prSet presAssocID="{59E00F75-9287-4BC4-ABB0-9089DF39D435}" presName="imageRepeatNode" presStyleLbl="alignAcc1" presStyleIdx="2" presStyleCnt="3"/>
      <dgm:spPr/>
      <dgm:t>
        <a:bodyPr/>
        <a:lstStyle/>
        <a:p>
          <a:endParaRPr lang="ru-RU"/>
        </a:p>
      </dgm:t>
    </dgm:pt>
    <dgm:pt modelId="{234CA16A-7214-4825-AF0C-62AC6B34631D}" type="pres">
      <dgm:prSet presAssocID="{59E00F75-9287-4BC4-ABB0-9089DF39D435}" presName="imageaccent3" presStyleCnt="0"/>
      <dgm:spPr/>
    </dgm:pt>
    <dgm:pt modelId="{B9077BB8-A851-4077-93F2-EB1FE1D34102}" type="pres">
      <dgm:prSet presAssocID="{59E00F75-9287-4BC4-ABB0-9089DF39D435}" presName="accentRepeatNode" presStyleLbl="solidAlignAcc1" presStyleIdx="5" presStyleCnt="6"/>
      <dgm:spPr>
        <a:ln>
          <a:solidFill>
            <a:srgbClr val="B274A7"/>
          </a:solidFill>
        </a:ln>
      </dgm:spPr>
    </dgm:pt>
  </dgm:ptLst>
  <dgm:cxnLst>
    <dgm:cxn modelId="{46D984BF-6871-4E72-8B6F-091E0D503A4B}" type="presOf" srcId="{0F3EA9DD-E329-439E-8B8C-28AEF92DF060}" destId="{7DB14D0F-8FE0-42C9-9884-E94A176EA083}" srcOrd="0" destOrd="0" presId="urn:microsoft.com/office/officeart/2008/layout/HexagonCluster"/>
    <dgm:cxn modelId="{55F5D7E1-E6C2-4BF8-B5B9-F3F1A3EA8ACF}" type="presOf" srcId="{FF8A78EF-77DF-4177-BAFA-D6248522A519}" destId="{4B10E1A7-39F2-4F71-9B40-AAC1BB147BD3}" srcOrd="0" destOrd="0" presId="urn:microsoft.com/office/officeart/2008/layout/HexagonCluster"/>
    <dgm:cxn modelId="{192EA2DB-7216-4797-B010-554F35771E7B}" srcId="{9BCEAF3E-31F4-4553-9B53-B083FF6924A3}" destId="{DB504E0A-FD63-49F1-99E9-B32D5E9FCFE0}" srcOrd="1" destOrd="0" parTransId="{D6D5BE09-C210-4AA9-A999-BB86A9AD713A}" sibTransId="{FF8A78EF-77DF-4177-BAFA-D6248522A519}"/>
    <dgm:cxn modelId="{76B48E45-38C4-46FD-899B-8B2F7B479151}" srcId="{9BCEAF3E-31F4-4553-9B53-B083FF6924A3}" destId="{19E3A2C3-F7F0-4952-BF3E-7EB1A1BDE72D}" srcOrd="0" destOrd="0" parTransId="{1EBC6809-41BA-411D-86B8-AF9A91CB39B5}" sibTransId="{0F3EA9DD-E329-439E-8B8C-28AEF92DF060}"/>
    <dgm:cxn modelId="{CEB3B6DE-C4A8-4638-974A-7CFF045E0B6D}" type="presOf" srcId="{9BCEAF3E-31F4-4553-9B53-B083FF6924A3}" destId="{81464ED5-47CF-4107-884B-CD6D27D06C47}" srcOrd="0" destOrd="0" presId="urn:microsoft.com/office/officeart/2008/layout/HexagonCluster"/>
    <dgm:cxn modelId="{985CE230-8C01-4B2F-B30F-D58711B81D7E}" type="presOf" srcId="{19E3A2C3-F7F0-4952-BF3E-7EB1A1BDE72D}" destId="{4107A09C-1A89-49DF-89CC-12CA1FED3E7D}" srcOrd="0" destOrd="0" presId="urn:microsoft.com/office/officeart/2008/layout/HexagonCluster"/>
    <dgm:cxn modelId="{B526C97B-9C63-4235-AAE4-A7C9EF1ECA74}" type="presOf" srcId="{59E00F75-9287-4BC4-ABB0-9089DF39D435}" destId="{153F7F4B-80A2-439D-97ED-EFE52A38CC54}" srcOrd="0" destOrd="0" presId="urn:microsoft.com/office/officeart/2008/layout/HexagonCluster"/>
    <dgm:cxn modelId="{C16AA7C6-5878-44CA-92CC-16E3F28F1F19}" type="presOf" srcId="{DB504E0A-FD63-49F1-99E9-B32D5E9FCFE0}" destId="{79BD9839-7D31-4335-A512-B773FDC72E93}" srcOrd="0" destOrd="0" presId="urn:microsoft.com/office/officeart/2008/layout/HexagonCluster"/>
    <dgm:cxn modelId="{C0DB7C6B-B325-4E5D-8A56-CBEFF23157D5}" type="presOf" srcId="{C56AE39A-EFBA-47E1-B855-BCF20F177684}" destId="{5FC7C5B7-9483-46D1-8DFE-3B907618F57B}" srcOrd="0" destOrd="0" presId="urn:microsoft.com/office/officeart/2008/layout/HexagonCluster"/>
    <dgm:cxn modelId="{BE10FDC6-B4EA-4D4C-A87B-18F6B4656826}" srcId="{9BCEAF3E-31F4-4553-9B53-B083FF6924A3}" destId="{C56AE39A-EFBA-47E1-B855-BCF20F177684}" srcOrd="2" destOrd="0" parTransId="{B81BF9B7-3150-4ED7-A223-D2EF4B148AC7}" sibTransId="{59E00F75-9287-4BC4-ABB0-9089DF39D435}"/>
    <dgm:cxn modelId="{3AF21E86-00E5-41A7-9662-90CE92BD40B2}" type="presParOf" srcId="{81464ED5-47CF-4107-884B-CD6D27D06C47}" destId="{8A7B75F9-1361-4F18-9CD0-61B1C1B67542}" srcOrd="0" destOrd="0" presId="urn:microsoft.com/office/officeart/2008/layout/HexagonCluster"/>
    <dgm:cxn modelId="{902D7DC3-E7F1-4232-94E8-C9628632FC8B}" type="presParOf" srcId="{8A7B75F9-1361-4F18-9CD0-61B1C1B67542}" destId="{4107A09C-1A89-49DF-89CC-12CA1FED3E7D}" srcOrd="0" destOrd="0" presId="urn:microsoft.com/office/officeart/2008/layout/HexagonCluster"/>
    <dgm:cxn modelId="{778E018D-2A9A-4F79-A348-09FD474F89DC}" type="presParOf" srcId="{81464ED5-47CF-4107-884B-CD6D27D06C47}" destId="{57D63DEF-1606-4147-BEC6-BE92CDA2B9D2}" srcOrd="1" destOrd="0" presId="urn:microsoft.com/office/officeart/2008/layout/HexagonCluster"/>
    <dgm:cxn modelId="{24B5A702-5F83-4536-8990-2E7C7046D248}" type="presParOf" srcId="{57D63DEF-1606-4147-BEC6-BE92CDA2B9D2}" destId="{EF32D5FA-591C-4420-8958-1142D78FDCEC}" srcOrd="0" destOrd="0" presId="urn:microsoft.com/office/officeart/2008/layout/HexagonCluster"/>
    <dgm:cxn modelId="{A293C93F-572D-48C6-B367-05F80D297355}" type="presParOf" srcId="{81464ED5-47CF-4107-884B-CD6D27D06C47}" destId="{59330AEC-4AE8-4E20-83CB-4E4031F23C98}" srcOrd="2" destOrd="0" presId="urn:microsoft.com/office/officeart/2008/layout/HexagonCluster"/>
    <dgm:cxn modelId="{EDCA4C51-7988-4468-8C70-61C0C1B9A1DA}" type="presParOf" srcId="{59330AEC-4AE8-4E20-83CB-4E4031F23C98}" destId="{7DB14D0F-8FE0-42C9-9884-E94A176EA083}" srcOrd="0" destOrd="0" presId="urn:microsoft.com/office/officeart/2008/layout/HexagonCluster"/>
    <dgm:cxn modelId="{E60CE7BB-4959-4AC7-86DE-B3455BC1E5D4}" type="presParOf" srcId="{81464ED5-47CF-4107-884B-CD6D27D06C47}" destId="{EE92EC7C-2471-4A7B-A631-7F7A1087E988}" srcOrd="3" destOrd="0" presId="urn:microsoft.com/office/officeart/2008/layout/HexagonCluster"/>
    <dgm:cxn modelId="{EA609893-4DB4-407E-B5AD-350D81E520EF}" type="presParOf" srcId="{EE92EC7C-2471-4A7B-A631-7F7A1087E988}" destId="{A5F3C4AB-A470-4C99-B1E3-1F40C916A008}" srcOrd="0" destOrd="0" presId="urn:microsoft.com/office/officeart/2008/layout/HexagonCluster"/>
    <dgm:cxn modelId="{C4086914-C308-4CDC-BC47-5FD2D1F691DD}" type="presParOf" srcId="{81464ED5-47CF-4107-884B-CD6D27D06C47}" destId="{AA399E27-1E07-461A-B0F5-E9CB1366312C}" srcOrd="4" destOrd="0" presId="urn:microsoft.com/office/officeart/2008/layout/HexagonCluster"/>
    <dgm:cxn modelId="{168A14D7-EE1A-4847-9462-922831B7DEB3}" type="presParOf" srcId="{AA399E27-1E07-461A-B0F5-E9CB1366312C}" destId="{79BD9839-7D31-4335-A512-B773FDC72E93}" srcOrd="0" destOrd="0" presId="urn:microsoft.com/office/officeart/2008/layout/HexagonCluster"/>
    <dgm:cxn modelId="{3D3387FA-7BD5-40A6-BC33-A9D1E1B0BB03}" type="presParOf" srcId="{81464ED5-47CF-4107-884B-CD6D27D06C47}" destId="{3FD1DA37-6176-412D-9AFD-3A4EC8FF33B6}" srcOrd="5" destOrd="0" presId="urn:microsoft.com/office/officeart/2008/layout/HexagonCluster"/>
    <dgm:cxn modelId="{46F86284-F569-450C-BBE9-86C0E5123044}" type="presParOf" srcId="{3FD1DA37-6176-412D-9AFD-3A4EC8FF33B6}" destId="{9BF263BF-2CDC-4F22-8D1F-9D27CAD81607}" srcOrd="0" destOrd="0" presId="urn:microsoft.com/office/officeart/2008/layout/HexagonCluster"/>
    <dgm:cxn modelId="{FCE7449F-E3AF-438E-9FA5-E905291F1772}" type="presParOf" srcId="{81464ED5-47CF-4107-884B-CD6D27D06C47}" destId="{35072363-1DA7-439E-A919-4DB2DB58B169}" srcOrd="6" destOrd="0" presId="urn:microsoft.com/office/officeart/2008/layout/HexagonCluster"/>
    <dgm:cxn modelId="{403D9936-E792-4459-8212-65B349A0B82B}" type="presParOf" srcId="{35072363-1DA7-439E-A919-4DB2DB58B169}" destId="{4B10E1A7-39F2-4F71-9B40-AAC1BB147BD3}" srcOrd="0" destOrd="0" presId="urn:microsoft.com/office/officeart/2008/layout/HexagonCluster"/>
    <dgm:cxn modelId="{5EE017F8-EE28-4CB9-9C1C-0BC86FD463FD}" type="presParOf" srcId="{81464ED5-47CF-4107-884B-CD6D27D06C47}" destId="{BEE2FD90-3ECB-4F9D-87DE-DD020A17AAA4}" srcOrd="7" destOrd="0" presId="urn:microsoft.com/office/officeart/2008/layout/HexagonCluster"/>
    <dgm:cxn modelId="{13257D0A-E555-4EB7-A5FF-465E60AB73A1}" type="presParOf" srcId="{BEE2FD90-3ECB-4F9D-87DE-DD020A17AAA4}" destId="{DC98D903-3C73-447F-9E9F-451C3D59D575}" srcOrd="0" destOrd="0" presId="urn:microsoft.com/office/officeart/2008/layout/HexagonCluster"/>
    <dgm:cxn modelId="{ECF78C08-8C77-4DA2-86E1-08BE103B51FD}" type="presParOf" srcId="{81464ED5-47CF-4107-884B-CD6D27D06C47}" destId="{DE46E0C3-8592-4526-9C37-63EE9FE2B605}" srcOrd="8" destOrd="0" presId="urn:microsoft.com/office/officeart/2008/layout/HexagonCluster"/>
    <dgm:cxn modelId="{0E6A0559-E7CF-4B36-A68D-9D4C9979E1C1}" type="presParOf" srcId="{DE46E0C3-8592-4526-9C37-63EE9FE2B605}" destId="{5FC7C5B7-9483-46D1-8DFE-3B907618F57B}" srcOrd="0" destOrd="0" presId="urn:microsoft.com/office/officeart/2008/layout/HexagonCluster"/>
    <dgm:cxn modelId="{DA9B3ADD-67B8-4295-9A1A-3938840B6B8F}" type="presParOf" srcId="{81464ED5-47CF-4107-884B-CD6D27D06C47}" destId="{C0693D60-9280-42E5-8FED-4BE9EE162C11}" srcOrd="9" destOrd="0" presId="urn:microsoft.com/office/officeart/2008/layout/HexagonCluster"/>
    <dgm:cxn modelId="{0E10940C-D76F-4E4F-B8BD-AFD64B492EEF}" type="presParOf" srcId="{C0693D60-9280-42E5-8FED-4BE9EE162C11}" destId="{6C1D5E61-08DA-4380-97B3-4DF71B7BA538}" srcOrd="0" destOrd="0" presId="urn:microsoft.com/office/officeart/2008/layout/HexagonCluster"/>
    <dgm:cxn modelId="{BE63FF6E-A4CD-4842-AF44-FDFD09FB2DE4}" type="presParOf" srcId="{81464ED5-47CF-4107-884B-CD6D27D06C47}" destId="{F5F05E31-E727-45EF-BFB0-58559503ECB2}" srcOrd="10" destOrd="0" presId="urn:microsoft.com/office/officeart/2008/layout/HexagonCluster"/>
    <dgm:cxn modelId="{5D022DB1-147E-40BE-8D04-53D8ACA779AD}" type="presParOf" srcId="{F5F05E31-E727-45EF-BFB0-58559503ECB2}" destId="{153F7F4B-80A2-439D-97ED-EFE52A38CC54}" srcOrd="0" destOrd="0" presId="urn:microsoft.com/office/officeart/2008/layout/HexagonCluster"/>
    <dgm:cxn modelId="{6C783FBD-2E42-4959-AA82-46606F5E8F32}" type="presParOf" srcId="{81464ED5-47CF-4107-884B-CD6D27D06C47}" destId="{234CA16A-7214-4825-AF0C-62AC6B34631D}" srcOrd="11" destOrd="0" presId="urn:microsoft.com/office/officeart/2008/layout/HexagonCluster"/>
    <dgm:cxn modelId="{E9914A0C-EA72-49C1-BEE6-D6716A889FB0}" type="presParOf" srcId="{234CA16A-7214-4825-AF0C-62AC6B34631D}" destId="{B9077BB8-A851-4077-93F2-EB1FE1D34102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8801E5-0DF1-463A-8562-7E0825D6F0DC}">
      <dsp:nvSpPr>
        <dsp:cNvPr id="0" name=""/>
        <dsp:cNvSpPr/>
      </dsp:nvSpPr>
      <dsp:spPr>
        <a:xfrm>
          <a:off x="4430223" y="2655172"/>
          <a:ext cx="3245210" cy="3245210"/>
        </a:xfrm>
        <a:prstGeom prst="gear9">
          <a:avLst/>
        </a:prstGeom>
        <a:solidFill>
          <a:srgbClr val="B274A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/>
            <a:t>РМЦ</a:t>
          </a:r>
        </a:p>
      </dsp:txBody>
      <dsp:txXfrm>
        <a:off x="5082655" y="3415347"/>
        <a:ext cx="1940346" cy="1668105"/>
      </dsp:txXfrm>
    </dsp:sp>
    <dsp:sp modelId="{82D5E58B-D52F-4E59-A768-9DF437F64E82}">
      <dsp:nvSpPr>
        <dsp:cNvPr id="0" name=""/>
        <dsp:cNvSpPr/>
      </dsp:nvSpPr>
      <dsp:spPr>
        <a:xfrm>
          <a:off x="2408150" y="1819229"/>
          <a:ext cx="2503438" cy="2486704"/>
        </a:xfrm>
        <a:prstGeom prst="gear6">
          <a:avLst/>
        </a:prstGeom>
        <a:solidFill>
          <a:srgbClr val="B274A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556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50" b="1" kern="1200" dirty="0"/>
            <a:t>Муниципальные</a:t>
          </a:r>
        </a:p>
        <a:p>
          <a:pPr lvl="0" algn="ctr" defTabSz="5556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50" b="1" kern="1200" dirty="0"/>
            <a:t>кураторы</a:t>
          </a:r>
        </a:p>
      </dsp:txBody>
      <dsp:txXfrm>
        <a:off x="3036618" y="2449048"/>
        <a:ext cx="1246502" cy="1227066"/>
      </dsp:txXfrm>
    </dsp:sp>
    <dsp:sp modelId="{F3CECE65-4444-4B29-BA57-7A8AB90C15E0}">
      <dsp:nvSpPr>
        <dsp:cNvPr id="0" name=""/>
        <dsp:cNvSpPr/>
      </dsp:nvSpPr>
      <dsp:spPr>
        <a:xfrm rot="20700000">
          <a:off x="3864027" y="259857"/>
          <a:ext cx="2312468" cy="2312468"/>
        </a:xfrm>
        <a:prstGeom prst="gear6">
          <a:avLst/>
        </a:prstGeom>
        <a:solidFill>
          <a:srgbClr val="B274A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/>
            <a:t>Школьные музеи</a:t>
          </a:r>
        </a:p>
      </dsp:txBody>
      <dsp:txXfrm rot="-20700000">
        <a:off x="4371219" y="767049"/>
        <a:ext cx="1298084" cy="1298084"/>
      </dsp:txXfrm>
    </dsp:sp>
    <dsp:sp modelId="{3F6AAD08-0D08-40DE-8E65-773543EA6FF8}">
      <dsp:nvSpPr>
        <dsp:cNvPr id="0" name=""/>
        <dsp:cNvSpPr/>
      </dsp:nvSpPr>
      <dsp:spPr>
        <a:xfrm>
          <a:off x="4199851" y="2154500"/>
          <a:ext cx="4153869" cy="4153869"/>
        </a:xfrm>
        <a:prstGeom prst="circularArrow">
          <a:avLst>
            <a:gd name="adj1" fmla="val 4687"/>
            <a:gd name="adj2" fmla="val 299029"/>
            <a:gd name="adj3" fmla="val 2545991"/>
            <a:gd name="adj4" fmla="val 15798460"/>
            <a:gd name="adj5" fmla="val 5469"/>
          </a:avLst>
        </a:prstGeom>
        <a:solidFill>
          <a:schemeClr val="bg1"/>
        </a:solidFill>
        <a:ln>
          <a:solidFill>
            <a:srgbClr val="B274A7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5EDFF0-3FE2-4581-8F58-2D753AE1C74C}">
      <dsp:nvSpPr>
        <dsp:cNvPr id="0" name=""/>
        <dsp:cNvSpPr/>
      </dsp:nvSpPr>
      <dsp:spPr>
        <a:xfrm>
          <a:off x="1954326" y="1487066"/>
          <a:ext cx="3018045" cy="3018045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bg1"/>
        </a:solidFill>
        <a:ln>
          <a:solidFill>
            <a:srgbClr val="B274A7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CB0202-808D-4579-BE1E-2F0F245CEA85}">
      <dsp:nvSpPr>
        <dsp:cNvPr id="0" name=""/>
        <dsp:cNvSpPr/>
      </dsp:nvSpPr>
      <dsp:spPr>
        <a:xfrm>
          <a:off x="3329129" y="-253981"/>
          <a:ext cx="3254061" cy="3254061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bg1"/>
        </a:solidFill>
        <a:ln>
          <a:solidFill>
            <a:srgbClr val="B274A7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07A09C-1A89-49DF-89CC-12CA1FED3E7D}">
      <dsp:nvSpPr>
        <dsp:cNvPr id="0" name=""/>
        <dsp:cNvSpPr/>
      </dsp:nvSpPr>
      <dsp:spPr>
        <a:xfrm>
          <a:off x="1952345" y="3341447"/>
          <a:ext cx="2283968" cy="1969178"/>
        </a:xfrm>
        <a:prstGeom prst="hexagon">
          <a:avLst>
            <a:gd name="adj" fmla="val 25000"/>
            <a:gd name="vf" fmla="val 115470"/>
          </a:avLst>
        </a:prstGeom>
        <a:solidFill>
          <a:srgbClr val="B274A7"/>
        </a:solidFill>
        <a:ln w="25400" cap="flat" cmpd="sng" algn="ctr">
          <a:solidFill>
            <a:srgbClr val="B274A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7780" rIns="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Комплексное изучение истории, культуры и природы края музейно-краеведческими средствами</a:t>
          </a:r>
        </a:p>
      </dsp:txBody>
      <dsp:txXfrm>
        <a:off x="2306774" y="3647026"/>
        <a:ext cx="1575110" cy="1358020"/>
      </dsp:txXfrm>
    </dsp:sp>
    <dsp:sp modelId="{EF32D5FA-591C-4420-8958-1142D78FDCEC}">
      <dsp:nvSpPr>
        <dsp:cNvPr id="0" name=""/>
        <dsp:cNvSpPr/>
      </dsp:nvSpPr>
      <dsp:spPr>
        <a:xfrm>
          <a:off x="2011680" y="4210799"/>
          <a:ext cx="267411" cy="23047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B274A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14D0F-8FE0-42C9-9884-E94A176EA083}">
      <dsp:nvSpPr>
        <dsp:cNvPr id="0" name=""/>
        <dsp:cNvSpPr/>
      </dsp:nvSpPr>
      <dsp:spPr>
        <a:xfrm>
          <a:off x="0" y="2283761"/>
          <a:ext cx="2283968" cy="1969178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25400" cap="flat" cmpd="sng" algn="ctr">
          <a:solidFill>
            <a:srgbClr val="B274A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F3C4AB-A470-4C99-B1E3-1F40C916A008}">
      <dsp:nvSpPr>
        <dsp:cNvPr id="0" name=""/>
        <dsp:cNvSpPr/>
      </dsp:nvSpPr>
      <dsp:spPr>
        <a:xfrm>
          <a:off x="1554886" y="3992811"/>
          <a:ext cx="267411" cy="23047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B274A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BD9839-7D31-4335-A512-B773FDC72E93}">
      <dsp:nvSpPr>
        <dsp:cNvPr id="0" name=""/>
        <dsp:cNvSpPr/>
      </dsp:nvSpPr>
      <dsp:spPr>
        <a:xfrm>
          <a:off x="3898188" y="2260350"/>
          <a:ext cx="2283968" cy="1969178"/>
        </a:xfrm>
        <a:prstGeom prst="hexagon">
          <a:avLst>
            <a:gd name="adj" fmla="val 25000"/>
            <a:gd name="vf" fmla="val 115470"/>
          </a:avLst>
        </a:prstGeom>
        <a:solidFill>
          <a:srgbClr val="B274A7"/>
        </a:solidFill>
        <a:ln w="25400" cap="flat" cmpd="sng" algn="ctr">
          <a:solidFill>
            <a:srgbClr val="B274A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7780" rIns="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Применение современных цифровых технологий</a:t>
          </a:r>
        </a:p>
      </dsp:txBody>
      <dsp:txXfrm>
        <a:off x="4252617" y="2565929"/>
        <a:ext cx="1575110" cy="1358020"/>
      </dsp:txXfrm>
    </dsp:sp>
    <dsp:sp modelId="{9BF263BF-2CDC-4F22-8D1F-9D27CAD81607}">
      <dsp:nvSpPr>
        <dsp:cNvPr id="0" name=""/>
        <dsp:cNvSpPr/>
      </dsp:nvSpPr>
      <dsp:spPr>
        <a:xfrm>
          <a:off x="5459577" y="3967318"/>
          <a:ext cx="267411" cy="23047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B274A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10E1A7-39F2-4F71-9B40-AAC1BB147BD3}">
      <dsp:nvSpPr>
        <dsp:cNvPr id="0" name=""/>
        <dsp:cNvSpPr/>
      </dsp:nvSpPr>
      <dsp:spPr>
        <a:xfrm>
          <a:off x="5844032" y="3329278"/>
          <a:ext cx="2283968" cy="1969178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25400" cap="flat" cmpd="sng" algn="ctr">
          <a:solidFill>
            <a:srgbClr val="B274A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98D903-3C73-447F-9E9F-451C3D59D575}">
      <dsp:nvSpPr>
        <dsp:cNvPr id="0" name=""/>
        <dsp:cNvSpPr/>
      </dsp:nvSpPr>
      <dsp:spPr>
        <a:xfrm>
          <a:off x="5903366" y="4210799"/>
          <a:ext cx="267411" cy="23047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B274A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C7C5B7-9483-46D1-8DFE-3B907618F57B}">
      <dsp:nvSpPr>
        <dsp:cNvPr id="0" name=""/>
        <dsp:cNvSpPr/>
      </dsp:nvSpPr>
      <dsp:spPr>
        <a:xfrm>
          <a:off x="1952345" y="1183935"/>
          <a:ext cx="2283968" cy="1969178"/>
        </a:xfrm>
        <a:prstGeom prst="hexagon">
          <a:avLst>
            <a:gd name="adj" fmla="val 25000"/>
            <a:gd name="vf" fmla="val 115470"/>
          </a:avLst>
        </a:prstGeom>
        <a:solidFill>
          <a:srgbClr val="B274A7"/>
        </a:solidFill>
        <a:ln w="25400" cap="flat" cmpd="sng" algn="ctr">
          <a:solidFill>
            <a:srgbClr val="B274A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7780" rIns="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Сохранение исторической памяти, патриотическое воспитание обучающихся</a:t>
          </a:r>
        </a:p>
      </dsp:txBody>
      <dsp:txXfrm>
        <a:off x="2306774" y="1489514"/>
        <a:ext cx="1575110" cy="1358020"/>
      </dsp:txXfrm>
    </dsp:sp>
    <dsp:sp modelId="{6C1D5E61-08DA-4380-97B3-4DF71B7BA538}">
      <dsp:nvSpPr>
        <dsp:cNvPr id="0" name=""/>
        <dsp:cNvSpPr/>
      </dsp:nvSpPr>
      <dsp:spPr>
        <a:xfrm>
          <a:off x="3500729" y="1226596"/>
          <a:ext cx="267411" cy="23047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B274A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3F7F4B-80A2-439D-97ED-EFE52A38CC54}">
      <dsp:nvSpPr>
        <dsp:cNvPr id="0" name=""/>
        <dsp:cNvSpPr/>
      </dsp:nvSpPr>
      <dsp:spPr>
        <a:xfrm>
          <a:off x="3898188" y="108040"/>
          <a:ext cx="2283968" cy="1969178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3"/>
          <a:srcRect/>
          <a:stretch>
            <a:fillRect t="-8000" b="-8000"/>
          </a:stretch>
        </a:blipFill>
        <a:ln w="25400" cap="flat" cmpd="sng" algn="ctr">
          <a:solidFill>
            <a:srgbClr val="B274A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077BB8-A851-4077-93F2-EB1FE1D34102}">
      <dsp:nvSpPr>
        <dsp:cNvPr id="0" name=""/>
        <dsp:cNvSpPr/>
      </dsp:nvSpPr>
      <dsp:spPr>
        <a:xfrm>
          <a:off x="3965651" y="972710"/>
          <a:ext cx="267411" cy="23047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B274A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7491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4319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47081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0145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77867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45465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608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7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4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0" i="0">
                <a:solidFill>
                  <a:srgbClr val="B274A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2382812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0" i="0">
                <a:solidFill>
                  <a:srgbClr val="B274A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0" i="0">
                <a:solidFill>
                  <a:srgbClr val="B274A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127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87509" y="820946"/>
            <a:ext cx="5823331" cy="368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0">
                <a:solidFill>
                  <a:srgbClr val="B274A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917" y="1577340"/>
            <a:ext cx="10978514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1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5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5.png"/><Relationship Id="rId9" Type="http://schemas.microsoft.com/office/2007/relationships/diagramDrawing" Target="../diagrams/drawing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2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9.sv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377296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872574" y="5992740"/>
            <a:ext cx="3370310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9"/>
              </a:spcBef>
            </a:pPr>
            <a:endParaRPr sz="15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50" dirty="0" err="1">
                <a:solidFill>
                  <a:srgbClr val="939598"/>
                </a:solidFill>
                <a:latin typeface="Arial"/>
                <a:cs typeface="Arial"/>
              </a:rPr>
              <a:t>Ворон</a:t>
            </a:r>
            <a:r>
              <a:rPr sz="1450" spc="-20" dirty="0" err="1">
                <a:solidFill>
                  <a:srgbClr val="939598"/>
                </a:solidFill>
                <a:latin typeface="Arial"/>
                <a:cs typeface="Arial"/>
              </a:rPr>
              <a:t>е</a:t>
            </a:r>
            <a:r>
              <a:rPr sz="1450" dirty="0" err="1">
                <a:solidFill>
                  <a:srgbClr val="939598"/>
                </a:solidFill>
                <a:latin typeface="Arial"/>
                <a:cs typeface="Arial"/>
              </a:rPr>
              <a:t>ж</a:t>
            </a:r>
            <a:r>
              <a:rPr sz="1450" dirty="0">
                <a:solidFill>
                  <a:srgbClr val="939598"/>
                </a:solidFill>
                <a:latin typeface="Arial"/>
                <a:cs typeface="Arial"/>
              </a:rPr>
              <a:t> 202</a:t>
            </a:r>
            <a:r>
              <a:rPr lang="en-US" sz="1450" dirty="0">
                <a:solidFill>
                  <a:srgbClr val="939598"/>
                </a:solidFill>
                <a:latin typeface="Arial"/>
                <a:cs typeface="Arial"/>
              </a:rPr>
              <a:t>2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72000" y="2209800"/>
            <a:ext cx="7467600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ru-RU" sz="3600" dirty="0">
                <a:solidFill>
                  <a:srgbClr val="B274A7"/>
                </a:solidFill>
                <a:latin typeface="Arial"/>
                <a:cs typeface="Arial"/>
              </a:rPr>
              <a:t>Развитие сети школьных музеев</a:t>
            </a:r>
          </a:p>
          <a:p>
            <a:pPr marL="12700" marR="5080">
              <a:lnSpc>
                <a:spcPct val="100000"/>
              </a:lnSpc>
            </a:pPr>
            <a:r>
              <a:rPr lang="ru-RU" sz="3600" dirty="0">
                <a:solidFill>
                  <a:srgbClr val="B274A7"/>
                </a:solidFill>
                <a:latin typeface="Arial"/>
                <a:cs typeface="Arial"/>
              </a:rPr>
              <a:t>Воронежской области</a:t>
            </a:r>
            <a:endParaRPr sz="3600" dirty="0">
              <a:solidFill>
                <a:srgbClr val="B274A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292572" y="5810125"/>
            <a:ext cx="93980" cy="101600"/>
          </a:xfrm>
          <a:custGeom>
            <a:avLst/>
            <a:gdLst/>
            <a:ahLst/>
            <a:cxnLst/>
            <a:rect l="l" t="t" r="r" b="b"/>
            <a:pathLst>
              <a:path w="93980" h="101600">
                <a:moveTo>
                  <a:pt x="40366" y="0"/>
                </a:moveTo>
                <a:lnTo>
                  <a:pt x="7057" y="20989"/>
                </a:lnTo>
                <a:lnTo>
                  <a:pt x="0" y="50077"/>
                </a:lnTo>
                <a:lnTo>
                  <a:pt x="1378" y="63794"/>
                </a:lnTo>
                <a:lnTo>
                  <a:pt x="37373" y="99923"/>
                </a:lnTo>
                <a:lnTo>
                  <a:pt x="55172" y="101561"/>
                </a:lnTo>
                <a:lnTo>
                  <a:pt x="68993" y="97238"/>
                </a:lnTo>
                <a:lnTo>
                  <a:pt x="77508" y="90958"/>
                </a:lnTo>
                <a:lnTo>
                  <a:pt x="44735" y="90958"/>
                </a:lnTo>
                <a:lnTo>
                  <a:pt x="31551" y="87520"/>
                </a:lnTo>
                <a:lnTo>
                  <a:pt x="21524" y="79275"/>
                </a:lnTo>
                <a:lnTo>
                  <a:pt x="15146" y="66827"/>
                </a:lnTo>
                <a:lnTo>
                  <a:pt x="12911" y="50775"/>
                </a:lnTo>
                <a:lnTo>
                  <a:pt x="13222" y="44739"/>
                </a:lnTo>
                <a:lnTo>
                  <a:pt x="16508" y="31709"/>
                </a:lnTo>
                <a:lnTo>
                  <a:pt x="23775" y="20989"/>
                </a:lnTo>
                <a:lnTo>
                  <a:pt x="35517" y="13782"/>
                </a:lnTo>
                <a:lnTo>
                  <a:pt x="52228" y="11290"/>
                </a:lnTo>
                <a:lnTo>
                  <a:pt x="77060" y="11290"/>
                </a:lnTo>
                <a:lnTo>
                  <a:pt x="71333" y="6801"/>
                </a:lnTo>
                <a:lnTo>
                  <a:pt x="57589" y="1682"/>
                </a:lnTo>
                <a:lnTo>
                  <a:pt x="40366" y="0"/>
                </a:lnTo>
                <a:close/>
              </a:path>
              <a:path w="93980" h="101600">
                <a:moveTo>
                  <a:pt x="77060" y="11290"/>
                </a:moveTo>
                <a:lnTo>
                  <a:pt x="52228" y="11290"/>
                </a:lnTo>
                <a:lnTo>
                  <a:pt x="64098" y="15586"/>
                </a:lnTo>
                <a:lnTo>
                  <a:pt x="73079" y="24455"/>
                </a:lnTo>
                <a:lnTo>
                  <a:pt x="78742" y="37699"/>
                </a:lnTo>
                <a:lnTo>
                  <a:pt x="80658" y="55119"/>
                </a:lnTo>
                <a:lnTo>
                  <a:pt x="77408" y="69943"/>
                </a:lnTo>
                <a:lnTo>
                  <a:pt x="70132" y="81253"/>
                </a:lnTo>
                <a:lnTo>
                  <a:pt x="59138" y="88455"/>
                </a:lnTo>
                <a:lnTo>
                  <a:pt x="44735" y="90958"/>
                </a:lnTo>
                <a:lnTo>
                  <a:pt x="77508" y="90958"/>
                </a:lnTo>
                <a:lnTo>
                  <a:pt x="79777" y="89284"/>
                </a:lnTo>
                <a:lnTo>
                  <a:pt x="87503" y="78343"/>
                </a:lnTo>
                <a:lnTo>
                  <a:pt x="92154" y="65059"/>
                </a:lnTo>
                <a:lnTo>
                  <a:pt x="93708" y="50077"/>
                </a:lnTo>
                <a:lnTo>
                  <a:pt x="92755" y="38530"/>
                </a:lnTo>
                <a:lnTo>
                  <a:pt x="88809" y="25649"/>
                </a:lnTo>
                <a:lnTo>
                  <a:pt x="81704" y="14931"/>
                </a:lnTo>
                <a:lnTo>
                  <a:pt x="77060" y="112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16347" y="5812121"/>
            <a:ext cx="75565" cy="98425"/>
          </a:xfrm>
          <a:custGeom>
            <a:avLst/>
            <a:gdLst/>
            <a:ahLst/>
            <a:cxnLst/>
            <a:rect l="l" t="t" r="r" b="b"/>
            <a:pathLst>
              <a:path w="75565" h="98425">
                <a:moveTo>
                  <a:pt x="67056" y="0"/>
                </a:moveTo>
                <a:lnTo>
                  <a:pt x="0" y="0"/>
                </a:lnTo>
                <a:lnTo>
                  <a:pt x="0" y="97815"/>
                </a:lnTo>
                <a:lnTo>
                  <a:pt x="54303" y="96963"/>
                </a:lnTo>
                <a:lnTo>
                  <a:pt x="65919" y="91426"/>
                </a:lnTo>
                <a:lnTo>
                  <a:pt x="69122" y="86550"/>
                </a:lnTo>
                <a:lnTo>
                  <a:pt x="12928" y="86550"/>
                </a:lnTo>
                <a:lnTo>
                  <a:pt x="12928" y="50812"/>
                </a:lnTo>
                <a:lnTo>
                  <a:pt x="70826" y="50812"/>
                </a:lnTo>
                <a:lnTo>
                  <a:pt x="70782" y="50685"/>
                </a:lnTo>
                <a:lnTo>
                  <a:pt x="60712" y="42411"/>
                </a:lnTo>
                <a:lnTo>
                  <a:pt x="45631" y="39547"/>
                </a:lnTo>
                <a:lnTo>
                  <a:pt x="12928" y="39547"/>
                </a:lnTo>
                <a:lnTo>
                  <a:pt x="12928" y="11252"/>
                </a:lnTo>
                <a:lnTo>
                  <a:pt x="67056" y="11252"/>
                </a:lnTo>
                <a:lnTo>
                  <a:pt x="67056" y="0"/>
                </a:lnTo>
                <a:close/>
              </a:path>
              <a:path w="75565" h="98425">
                <a:moveTo>
                  <a:pt x="70826" y="50812"/>
                </a:moveTo>
                <a:lnTo>
                  <a:pt x="41363" y="50812"/>
                </a:lnTo>
                <a:lnTo>
                  <a:pt x="47574" y="51258"/>
                </a:lnTo>
                <a:lnTo>
                  <a:pt x="58983" y="57373"/>
                </a:lnTo>
                <a:lnTo>
                  <a:pt x="62629" y="71789"/>
                </a:lnTo>
                <a:lnTo>
                  <a:pt x="56469" y="82896"/>
                </a:lnTo>
                <a:lnTo>
                  <a:pt x="41363" y="86550"/>
                </a:lnTo>
                <a:lnTo>
                  <a:pt x="69122" y="86550"/>
                </a:lnTo>
                <a:lnTo>
                  <a:pt x="73098" y="80498"/>
                </a:lnTo>
                <a:lnTo>
                  <a:pt x="75429" y="63892"/>
                </a:lnTo>
                <a:lnTo>
                  <a:pt x="70826" y="508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24852" y="5812116"/>
            <a:ext cx="72390" cy="98425"/>
          </a:xfrm>
          <a:custGeom>
            <a:avLst/>
            <a:gdLst/>
            <a:ahLst/>
            <a:cxnLst/>
            <a:rect l="l" t="t" r="r" b="b"/>
            <a:pathLst>
              <a:path w="72390" h="98425">
                <a:moveTo>
                  <a:pt x="40271" y="0"/>
                </a:moveTo>
                <a:lnTo>
                  <a:pt x="0" y="0"/>
                </a:lnTo>
                <a:lnTo>
                  <a:pt x="0" y="97828"/>
                </a:lnTo>
                <a:lnTo>
                  <a:pt x="12915" y="97828"/>
                </a:lnTo>
                <a:lnTo>
                  <a:pt x="12915" y="57696"/>
                </a:lnTo>
                <a:lnTo>
                  <a:pt x="51748" y="56348"/>
                </a:lnTo>
                <a:lnTo>
                  <a:pt x="62758" y="50831"/>
                </a:lnTo>
                <a:lnTo>
                  <a:pt x="65342" y="46837"/>
                </a:lnTo>
                <a:lnTo>
                  <a:pt x="12915" y="46837"/>
                </a:lnTo>
                <a:lnTo>
                  <a:pt x="12915" y="11112"/>
                </a:lnTo>
                <a:lnTo>
                  <a:pt x="67377" y="11112"/>
                </a:lnTo>
                <a:lnTo>
                  <a:pt x="66457" y="9138"/>
                </a:lnTo>
                <a:lnTo>
                  <a:pt x="55319" y="2164"/>
                </a:lnTo>
                <a:lnTo>
                  <a:pt x="40271" y="0"/>
                </a:lnTo>
                <a:close/>
              </a:path>
              <a:path w="72390" h="98425">
                <a:moveTo>
                  <a:pt x="67377" y="11112"/>
                </a:moveTo>
                <a:lnTo>
                  <a:pt x="12915" y="11112"/>
                </a:lnTo>
                <a:lnTo>
                  <a:pt x="44300" y="11629"/>
                </a:lnTo>
                <a:lnTo>
                  <a:pt x="55390" y="17172"/>
                </a:lnTo>
                <a:lnTo>
                  <a:pt x="59598" y="33237"/>
                </a:lnTo>
                <a:lnTo>
                  <a:pt x="52218" y="44107"/>
                </a:lnTo>
                <a:lnTo>
                  <a:pt x="37782" y="46837"/>
                </a:lnTo>
                <a:lnTo>
                  <a:pt x="65342" y="46837"/>
                </a:lnTo>
                <a:lnTo>
                  <a:pt x="69942" y="39729"/>
                </a:lnTo>
                <a:lnTo>
                  <a:pt x="72287" y="21644"/>
                </a:lnTo>
                <a:lnTo>
                  <a:pt x="67377" y="111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05051" y="5812118"/>
            <a:ext cx="91440" cy="98425"/>
          </a:xfrm>
          <a:custGeom>
            <a:avLst/>
            <a:gdLst/>
            <a:ahLst/>
            <a:cxnLst/>
            <a:rect l="l" t="t" r="r" b="b"/>
            <a:pathLst>
              <a:path w="91439" h="98425">
                <a:moveTo>
                  <a:pt x="53035" y="0"/>
                </a:moveTo>
                <a:lnTo>
                  <a:pt x="38468" y="0"/>
                </a:lnTo>
                <a:lnTo>
                  <a:pt x="0" y="97815"/>
                </a:lnTo>
                <a:lnTo>
                  <a:pt x="13728" y="97815"/>
                </a:lnTo>
                <a:lnTo>
                  <a:pt x="24866" y="67856"/>
                </a:lnTo>
                <a:lnTo>
                  <a:pt x="79536" y="67856"/>
                </a:lnTo>
                <a:lnTo>
                  <a:pt x="75523" y="57581"/>
                </a:lnTo>
                <a:lnTo>
                  <a:pt x="28574" y="57581"/>
                </a:lnTo>
                <a:lnTo>
                  <a:pt x="45465" y="12357"/>
                </a:lnTo>
                <a:lnTo>
                  <a:pt x="57861" y="12357"/>
                </a:lnTo>
                <a:lnTo>
                  <a:pt x="53035" y="0"/>
                </a:lnTo>
                <a:close/>
              </a:path>
              <a:path w="91439" h="98425">
                <a:moveTo>
                  <a:pt x="79536" y="67856"/>
                </a:moveTo>
                <a:lnTo>
                  <a:pt x="65951" y="67856"/>
                </a:lnTo>
                <a:lnTo>
                  <a:pt x="76809" y="97815"/>
                </a:lnTo>
                <a:lnTo>
                  <a:pt x="91236" y="97815"/>
                </a:lnTo>
                <a:lnTo>
                  <a:pt x="79536" y="67856"/>
                </a:lnTo>
                <a:close/>
              </a:path>
              <a:path w="91439" h="98425">
                <a:moveTo>
                  <a:pt x="57861" y="12357"/>
                </a:moveTo>
                <a:lnTo>
                  <a:pt x="45465" y="12357"/>
                </a:lnTo>
                <a:lnTo>
                  <a:pt x="62115" y="57581"/>
                </a:lnTo>
                <a:lnTo>
                  <a:pt x="75523" y="57581"/>
                </a:lnTo>
                <a:lnTo>
                  <a:pt x="57861" y="123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714215" y="5811064"/>
            <a:ext cx="78105" cy="101600"/>
          </a:xfrm>
          <a:custGeom>
            <a:avLst/>
            <a:gdLst/>
            <a:ahLst/>
            <a:cxnLst/>
            <a:rect l="l" t="t" r="r" b="b"/>
            <a:pathLst>
              <a:path w="78105" h="101600">
                <a:moveTo>
                  <a:pt x="12402" y="66589"/>
                </a:moveTo>
                <a:lnTo>
                  <a:pt x="0" y="69755"/>
                </a:lnTo>
                <a:lnTo>
                  <a:pt x="3805" y="83695"/>
                </a:lnTo>
                <a:lnTo>
                  <a:pt x="12409" y="93459"/>
                </a:lnTo>
                <a:lnTo>
                  <a:pt x="24920" y="99203"/>
                </a:lnTo>
                <a:lnTo>
                  <a:pt x="40444" y="101082"/>
                </a:lnTo>
                <a:lnTo>
                  <a:pt x="43686" y="100992"/>
                </a:lnTo>
                <a:lnTo>
                  <a:pt x="59683" y="97113"/>
                </a:lnTo>
                <a:lnTo>
                  <a:pt x="70400" y="88701"/>
                </a:lnTo>
                <a:lnTo>
                  <a:pt x="70590" y="88337"/>
                </a:lnTo>
                <a:lnTo>
                  <a:pt x="27428" y="88337"/>
                </a:lnTo>
                <a:lnTo>
                  <a:pt x="16804" y="80782"/>
                </a:lnTo>
                <a:lnTo>
                  <a:pt x="12402" y="66589"/>
                </a:lnTo>
                <a:close/>
              </a:path>
              <a:path w="78105" h="101600">
                <a:moveTo>
                  <a:pt x="70633" y="52848"/>
                </a:moveTo>
                <a:lnTo>
                  <a:pt x="38094" y="52848"/>
                </a:lnTo>
                <a:lnTo>
                  <a:pt x="50083" y="53578"/>
                </a:lnTo>
                <a:lnTo>
                  <a:pt x="61000" y="59487"/>
                </a:lnTo>
                <a:lnTo>
                  <a:pt x="64929" y="75023"/>
                </a:lnTo>
                <a:lnTo>
                  <a:pt x="59283" y="83125"/>
                </a:lnTo>
                <a:lnTo>
                  <a:pt x="47084" y="87827"/>
                </a:lnTo>
                <a:lnTo>
                  <a:pt x="27428" y="88337"/>
                </a:lnTo>
                <a:lnTo>
                  <a:pt x="70590" y="88337"/>
                </a:lnTo>
                <a:lnTo>
                  <a:pt x="76312" y="77406"/>
                </a:lnTo>
                <a:lnTo>
                  <a:pt x="77897" y="64879"/>
                </a:lnTo>
                <a:lnTo>
                  <a:pt x="71680" y="53384"/>
                </a:lnTo>
                <a:lnTo>
                  <a:pt x="70633" y="52848"/>
                </a:lnTo>
                <a:close/>
              </a:path>
              <a:path w="78105" h="101600">
                <a:moveTo>
                  <a:pt x="32049" y="42396"/>
                </a:moveTo>
                <a:lnTo>
                  <a:pt x="32049" y="53127"/>
                </a:lnTo>
                <a:lnTo>
                  <a:pt x="34119" y="52987"/>
                </a:lnTo>
                <a:lnTo>
                  <a:pt x="38094" y="52848"/>
                </a:lnTo>
                <a:lnTo>
                  <a:pt x="70633" y="52848"/>
                </a:lnTo>
                <a:lnTo>
                  <a:pt x="58833" y="46803"/>
                </a:lnTo>
                <a:lnTo>
                  <a:pt x="61934" y="45167"/>
                </a:lnTo>
                <a:lnTo>
                  <a:pt x="64643" y="42675"/>
                </a:lnTo>
                <a:lnTo>
                  <a:pt x="34259" y="42675"/>
                </a:lnTo>
                <a:lnTo>
                  <a:pt x="32049" y="42396"/>
                </a:lnTo>
                <a:close/>
              </a:path>
              <a:path w="78105" h="101600">
                <a:moveTo>
                  <a:pt x="68668" y="9532"/>
                </a:moveTo>
                <a:lnTo>
                  <a:pt x="44422" y="9532"/>
                </a:lnTo>
                <a:lnTo>
                  <a:pt x="56853" y="14001"/>
                </a:lnTo>
                <a:lnTo>
                  <a:pt x="61966" y="28128"/>
                </a:lnTo>
                <a:lnTo>
                  <a:pt x="55192" y="39503"/>
                </a:lnTo>
                <a:lnTo>
                  <a:pt x="40837" y="42675"/>
                </a:lnTo>
                <a:lnTo>
                  <a:pt x="64643" y="42675"/>
                </a:lnTo>
                <a:lnTo>
                  <a:pt x="71112" y="36725"/>
                </a:lnTo>
                <a:lnTo>
                  <a:pt x="74935" y="22343"/>
                </a:lnTo>
                <a:lnTo>
                  <a:pt x="71338" y="11733"/>
                </a:lnTo>
                <a:lnTo>
                  <a:pt x="68668" y="9532"/>
                </a:lnTo>
                <a:close/>
              </a:path>
              <a:path w="78105" h="101600">
                <a:moveTo>
                  <a:pt x="29213" y="0"/>
                </a:moveTo>
                <a:lnTo>
                  <a:pt x="16516" y="5367"/>
                </a:lnTo>
                <a:lnTo>
                  <a:pt x="7853" y="15089"/>
                </a:lnTo>
                <a:lnTo>
                  <a:pt x="4287" y="29365"/>
                </a:lnTo>
                <a:lnTo>
                  <a:pt x="19353" y="20097"/>
                </a:lnTo>
                <a:lnTo>
                  <a:pt x="28386" y="11981"/>
                </a:lnTo>
                <a:lnTo>
                  <a:pt x="44422" y="9532"/>
                </a:lnTo>
                <a:lnTo>
                  <a:pt x="68668" y="9532"/>
                </a:lnTo>
                <a:lnTo>
                  <a:pt x="62610" y="4537"/>
                </a:lnTo>
                <a:lnTo>
                  <a:pt x="48614" y="658"/>
                </a:lnTo>
                <a:lnTo>
                  <a:pt x="292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817267" y="5810126"/>
            <a:ext cx="93980" cy="101600"/>
          </a:xfrm>
          <a:custGeom>
            <a:avLst/>
            <a:gdLst/>
            <a:ahLst/>
            <a:cxnLst/>
            <a:rect l="l" t="t" r="r" b="b"/>
            <a:pathLst>
              <a:path w="93980" h="101600">
                <a:moveTo>
                  <a:pt x="40361" y="0"/>
                </a:moveTo>
                <a:lnTo>
                  <a:pt x="7058" y="20993"/>
                </a:lnTo>
                <a:lnTo>
                  <a:pt x="0" y="50076"/>
                </a:lnTo>
                <a:lnTo>
                  <a:pt x="1380" y="63800"/>
                </a:lnTo>
                <a:lnTo>
                  <a:pt x="37384" y="99922"/>
                </a:lnTo>
                <a:lnTo>
                  <a:pt x="55181" y="101559"/>
                </a:lnTo>
                <a:lnTo>
                  <a:pt x="69000" y="97234"/>
                </a:lnTo>
                <a:lnTo>
                  <a:pt x="77511" y="90957"/>
                </a:lnTo>
                <a:lnTo>
                  <a:pt x="44747" y="90957"/>
                </a:lnTo>
                <a:lnTo>
                  <a:pt x="31562" y="87519"/>
                </a:lnTo>
                <a:lnTo>
                  <a:pt x="21535" y="79275"/>
                </a:lnTo>
                <a:lnTo>
                  <a:pt x="15158" y="66826"/>
                </a:lnTo>
                <a:lnTo>
                  <a:pt x="12923" y="50775"/>
                </a:lnTo>
                <a:lnTo>
                  <a:pt x="13233" y="44753"/>
                </a:lnTo>
                <a:lnTo>
                  <a:pt x="16515" y="31718"/>
                </a:lnTo>
                <a:lnTo>
                  <a:pt x="23778" y="20993"/>
                </a:lnTo>
                <a:lnTo>
                  <a:pt x="35515" y="13782"/>
                </a:lnTo>
                <a:lnTo>
                  <a:pt x="52219" y="11288"/>
                </a:lnTo>
                <a:lnTo>
                  <a:pt x="77062" y="11288"/>
                </a:lnTo>
                <a:lnTo>
                  <a:pt x="71330" y="6798"/>
                </a:lnTo>
                <a:lnTo>
                  <a:pt x="57584" y="1681"/>
                </a:lnTo>
                <a:lnTo>
                  <a:pt x="40361" y="0"/>
                </a:lnTo>
                <a:close/>
              </a:path>
              <a:path w="93980" h="101600">
                <a:moveTo>
                  <a:pt x="77062" y="11288"/>
                </a:moveTo>
                <a:lnTo>
                  <a:pt x="52219" y="11288"/>
                </a:lnTo>
                <a:lnTo>
                  <a:pt x="64092" y="15582"/>
                </a:lnTo>
                <a:lnTo>
                  <a:pt x="73076" y="24449"/>
                </a:lnTo>
                <a:lnTo>
                  <a:pt x="78740" y="37691"/>
                </a:lnTo>
                <a:lnTo>
                  <a:pt x="80657" y="55108"/>
                </a:lnTo>
                <a:lnTo>
                  <a:pt x="77409" y="69936"/>
                </a:lnTo>
                <a:lnTo>
                  <a:pt x="70135" y="81249"/>
                </a:lnTo>
                <a:lnTo>
                  <a:pt x="59144" y="88454"/>
                </a:lnTo>
                <a:lnTo>
                  <a:pt x="44747" y="90957"/>
                </a:lnTo>
                <a:lnTo>
                  <a:pt x="77511" y="90957"/>
                </a:lnTo>
                <a:lnTo>
                  <a:pt x="79785" y="89280"/>
                </a:lnTo>
                <a:lnTo>
                  <a:pt x="87513" y="78339"/>
                </a:lnTo>
                <a:lnTo>
                  <a:pt x="92165" y="65057"/>
                </a:lnTo>
                <a:lnTo>
                  <a:pt x="93720" y="50076"/>
                </a:lnTo>
                <a:lnTo>
                  <a:pt x="92763" y="38517"/>
                </a:lnTo>
                <a:lnTo>
                  <a:pt x="88814" y="25639"/>
                </a:lnTo>
                <a:lnTo>
                  <a:pt x="81704" y="14925"/>
                </a:lnTo>
                <a:lnTo>
                  <a:pt x="77062" y="112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941031" y="5812118"/>
            <a:ext cx="76835" cy="98425"/>
          </a:xfrm>
          <a:custGeom>
            <a:avLst/>
            <a:gdLst/>
            <a:ahLst/>
            <a:cxnLst/>
            <a:rect l="l" t="t" r="r" b="b"/>
            <a:pathLst>
              <a:path w="76835" h="98425">
                <a:moveTo>
                  <a:pt x="41770" y="0"/>
                </a:moveTo>
                <a:lnTo>
                  <a:pt x="0" y="0"/>
                </a:lnTo>
                <a:lnTo>
                  <a:pt x="0" y="97815"/>
                </a:lnTo>
                <a:lnTo>
                  <a:pt x="53860" y="96587"/>
                </a:lnTo>
                <a:lnTo>
                  <a:pt x="65710" y="91700"/>
                </a:lnTo>
                <a:lnTo>
                  <a:pt x="69486" y="86969"/>
                </a:lnTo>
                <a:lnTo>
                  <a:pt x="12636" y="86969"/>
                </a:lnTo>
                <a:lnTo>
                  <a:pt x="12636" y="52069"/>
                </a:lnTo>
                <a:lnTo>
                  <a:pt x="71170" y="52069"/>
                </a:lnTo>
                <a:lnTo>
                  <a:pt x="71047" y="51810"/>
                </a:lnTo>
                <a:lnTo>
                  <a:pt x="60249" y="44751"/>
                </a:lnTo>
                <a:lnTo>
                  <a:pt x="63387" y="41897"/>
                </a:lnTo>
                <a:lnTo>
                  <a:pt x="12636" y="41897"/>
                </a:lnTo>
                <a:lnTo>
                  <a:pt x="12636" y="10985"/>
                </a:lnTo>
                <a:lnTo>
                  <a:pt x="68462" y="10985"/>
                </a:lnTo>
                <a:lnTo>
                  <a:pt x="67805" y="9291"/>
                </a:lnTo>
                <a:lnTo>
                  <a:pt x="56523" y="2155"/>
                </a:lnTo>
                <a:lnTo>
                  <a:pt x="41770" y="0"/>
                </a:lnTo>
                <a:close/>
              </a:path>
              <a:path w="76835" h="98425">
                <a:moveTo>
                  <a:pt x="71170" y="52069"/>
                </a:moveTo>
                <a:lnTo>
                  <a:pt x="12636" y="52069"/>
                </a:lnTo>
                <a:lnTo>
                  <a:pt x="37018" y="52070"/>
                </a:lnTo>
                <a:lnTo>
                  <a:pt x="49757" y="53078"/>
                </a:lnTo>
                <a:lnTo>
                  <a:pt x="59679" y="59670"/>
                </a:lnTo>
                <a:lnTo>
                  <a:pt x="62960" y="77207"/>
                </a:lnTo>
                <a:lnTo>
                  <a:pt x="53316" y="85547"/>
                </a:lnTo>
                <a:lnTo>
                  <a:pt x="38468" y="86969"/>
                </a:lnTo>
                <a:lnTo>
                  <a:pt x="69486" y="86969"/>
                </a:lnTo>
                <a:lnTo>
                  <a:pt x="73941" y="81389"/>
                </a:lnTo>
                <a:lnTo>
                  <a:pt x="76785" y="63891"/>
                </a:lnTo>
                <a:lnTo>
                  <a:pt x="71170" y="52069"/>
                </a:lnTo>
                <a:close/>
              </a:path>
              <a:path w="76835" h="98425">
                <a:moveTo>
                  <a:pt x="68462" y="10985"/>
                </a:moveTo>
                <a:lnTo>
                  <a:pt x="12636" y="10985"/>
                </a:lnTo>
                <a:lnTo>
                  <a:pt x="43079" y="11143"/>
                </a:lnTo>
                <a:lnTo>
                  <a:pt x="54903" y="15319"/>
                </a:lnTo>
                <a:lnTo>
                  <a:pt x="59528" y="30943"/>
                </a:lnTo>
                <a:lnTo>
                  <a:pt x="50401" y="40289"/>
                </a:lnTo>
                <a:lnTo>
                  <a:pt x="35864" y="41897"/>
                </a:lnTo>
                <a:lnTo>
                  <a:pt x="63387" y="41897"/>
                </a:lnTo>
                <a:lnTo>
                  <a:pt x="69522" y="36318"/>
                </a:lnTo>
                <a:lnTo>
                  <a:pt x="72895" y="22412"/>
                </a:lnTo>
                <a:lnTo>
                  <a:pt x="68462" y="109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37062" y="5812118"/>
            <a:ext cx="91440" cy="98425"/>
          </a:xfrm>
          <a:custGeom>
            <a:avLst/>
            <a:gdLst/>
            <a:ahLst/>
            <a:cxnLst/>
            <a:rect l="l" t="t" r="r" b="b"/>
            <a:pathLst>
              <a:path w="91439" h="98425">
                <a:moveTo>
                  <a:pt x="53022" y="0"/>
                </a:moveTo>
                <a:lnTo>
                  <a:pt x="38468" y="0"/>
                </a:lnTo>
                <a:lnTo>
                  <a:pt x="0" y="97815"/>
                </a:lnTo>
                <a:lnTo>
                  <a:pt x="13728" y="97815"/>
                </a:lnTo>
                <a:lnTo>
                  <a:pt x="24866" y="67856"/>
                </a:lnTo>
                <a:lnTo>
                  <a:pt x="79532" y="67856"/>
                </a:lnTo>
                <a:lnTo>
                  <a:pt x="75518" y="57581"/>
                </a:lnTo>
                <a:lnTo>
                  <a:pt x="28562" y="57581"/>
                </a:lnTo>
                <a:lnTo>
                  <a:pt x="45466" y="12357"/>
                </a:lnTo>
                <a:lnTo>
                  <a:pt x="57850" y="12357"/>
                </a:lnTo>
                <a:lnTo>
                  <a:pt x="53022" y="0"/>
                </a:lnTo>
                <a:close/>
              </a:path>
              <a:path w="91439" h="98425">
                <a:moveTo>
                  <a:pt x="79532" y="67856"/>
                </a:moveTo>
                <a:lnTo>
                  <a:pt x="65938" y="67856"/>
                </a:lnTo>
                <a:lnTo>
                  <a:pt x="76796" y="97815"/>
                </a:lnTo>
                <a:lnTo>
                  <a:pt x="91236" y="97815"/>
                </a:lnTo>
                <a:lnTo>
                  <a:pt x="79532" y="67856"/>
                </a:lnTo>
                <a:close/>
              </a:path>
              <a:path w="91439" h="98425">
                <a:moveTo>
                  <a:pt x="57850" y="12357"/>
                </a:moveTo>
                <a:lnTo>
                  <a:pt x="45466" y="12357"/>
                </a:lnTo>
                <a:lnTo>
                  <a:pt x="62103" y="57581"/>
                </a:lnTo>
                <a:lnTo>
                  <a:pt x="75518" y="57581"/>
                </a:lnTo>
                <a:lnTo>
                  <a:pt x="57850" y="123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167790" y="5823371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0"/>
                </a:moveTo>
                <a:lnTo>
                  <a:pt x="0" y="86563"/>
                </a:lnTo>
              </a:path>
            </a:pathLst>
          </a:custGeom>
          <a:ln w="1419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28509" y="5817745"/>
            <a:ext cx="78740" cy="0"/>
          </a:xfrm>
          <a:custGeom>
            <a:avLst/>
            <a:gdLst/>
            <a:ahLst/>
            <a:cxnLst/>
            <a:rect l="l" t="t" r="r" b="b"/>
            <a:pathLst>
              <a:path w="78739">
                <a:moveTo>
                  <a:pt x="0" y="0"/>
                </a:moveTo>
                <a:lnTo>
                  <a:pt x="78587" y="0"/>
                </a:lnTo>
              </a:path>
            </a:pathLst>
          </a:custGeom>
          <a:ln w="1252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231914" y="5812119"/>
            <a:ext cx="68580" cy="98425"/>
          </a:xfrm>
          <a:custGeom>
            <a:avLst/>
            <a:gdLst/>
            <a:ahLst/>
            <a:cxnLst/>
            <a:rect l="l" t="t" r="r" b="b"/>
            <a:pathLst>
              <a:path w="68580" h="98425">
                <a:moveTo>
                  <a:pt x="67741" y="0"/>
                </a:moveTo>
                <a:lnTo>
                  <a:pt x="0" y="0"/>
                </a:lnTo>
                <a:lnTo>
                  <a:pt x="0" y="97815"/>
                </a:lnTo>
                <a:lnTo>
                  <a:pt x="68427" y="97815"/>
                </a:lnTo>
                <a:lnTo>
                  <a:pt x="68427" y="86563"/>
                </a:lnTo>
                <a:lnTo>
                  <a:pt x="12928" y="86563"/>
                </a:lnTo>
                <a:lnTo>
                  <a:pt x="12928" y="52768"/>
                </a:lnTo>
                <a:lnTo>
                  <a:pt x="64173" y="52768"/>
                </a:lnTo>
                <a:lnTo>
                  <a:pt x="64173" y="41897"/>
                </a:lnTo>
                <a:lnTo>
                  <a:pt x="12928" y="41897"/>
                </a:lnTo>
                <a:lnTo>
                  <a:pt x="12928" y="11252"/>
                </a:lnTo>
                <a:lnTo>
                  <a:pt x="67741" y="11252"/>
                </a:lnTo>
                <a:lnTo>
                  <a:pt x="677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318844" y="5812124"/>
            <a:ext cx="83185" cy="100330"/>
          </a:xfrm>
          <a:custGeom>
            <a:avLst/>
            <a:gdLst/>
            <a:ahLst/>
            <a:cxnLst/>
            <a:rect l="l" t="t" r="r" b="b"/>
            <a:pathLst>
              <a:path w="83185" h="100329">
                <a:moveTo>
                  <a:pt x="0" y="86969"/>
                </a:moveTo>
                <a:lnTo>
                  <a:pt x="0" y="97955"/>
                </a:lnTo>
                <a:lnTo>
                  <a:pt x="2463" y="98907"/>
                </a:lnTo>
                <a:lnTo>
                  <a:pt x="6591" y="99872"/>
                </a:lnTo>
                <a:lnTo>
                  <a:pt x="11866" y="99732"/>
                </a:lnTo>
                <a:lnTo>
                  <a:pt x="22784" y="94521"/>
                </a:lnTo>
                <a:lnTo>
                  <a:pt x="26315" y="88341"/>
                </a:lnTo>
                <a:lnTo>
                  <a:pt x="5499" y="88341"/>
                </a:lnTo>
                <a:lnTo>
                  <a:pt x="1777" y="88049"/>
                </a:lnTo>
                <a:lnTo>
                  <a:pt x="0" y="86969"/>
                </a:lnTo>
                <a:close/>
              </a:path>
              <a:path w="83185" h="100329">
                <a:moveTo>
                  <a:pt x="82994" y="11252"/>
                </a:moveTo>
                <a:lnTo>
                  <a:pt x="70065" y="11252"/>
                </a:lnTo>
                <a:lnTo>
                  <a:pt x="70065" y="97815"/>
                </a:lnTo>
                <a:lnTo>
                  <a:pt x="82994" y="97815"/>
                </a:lnTo>
                <a:lnTo>
                  <a:pt x="82994" y="11252"/>
                </a:lnTo>
                <a:close/>
              </a:path>
              <a:path w="83185" h="100329">
                <a:moveTo>
                  <a:pt x="82994" y="0"/>
                </a:moveTo>
                <a:lnTo>
                  <a:pt x="21577" y="0"/>
                </a:lnTo>
                <a:lnTo>
                  <a:pt x="18924" y="71748"/>
                </a:lnTo>
                <a:lnTo>
                  <a:pt x="14398" y="85325"/>
                </a:lnTo>
                <a:lnTo>
                  <a:pt x="7023" y="88341"/>
                </a:lnTo>
                <a:lnTo>
                  <a:pt x="26315" y="88341"/>
                </a:lnTo>
                <a:lnTo>
                  <a:pt x="29428" y="82893"/>
                </a:lnTo>
                <a:lnTo>
                  <a:pt x="32016" y="66357"/>
                </a:lnTo>
                <a:lnTo>
                  <a:pt x="33947" y="11252"/>
                </a:lnTo>
                <a:lnTo>
                  <a:pt x="82994" y="11252"/>
                </a:lnTo>
                <a:lnTo>
                  <a:pt x="829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37684" y="5812121"/>
            <a:ext cx="73025" cy="98425"/>
          </a:xfrm>
          <a:custGeom>
            <a:avLst/>
            <a:gdLst/>
            <a:ahLst/>
            <a:cxnLst/>
            <a:rect l="l" t="t" r="r" b="b"/>
            <a:pathLst>
              <a:path w="73025" h="98425">
                <a:moveTo>
                  <a:pt x="12903" y="0"/>
                </a:moveTo>
                <a:lnTo>
                  <a:pt x="0" y="0"/>
                </a:lnTo>
                <a:lnTo>
                  <a:pt x="0" y="97815"/>
                </a:lnTo>
                <a:lnTo>
                  <a:pt x="42875" y="97815"/>
                </a:lnTo>
                <a:lnTo>
                  <a:pt x="51458" y="96982"/>
                </a:lnTo>
                <a:lnTo>
                  <a:pt x="63123" y="91473"/>
                </a:lnTo>
                <a:lnTo>
                  <a:pt x="66381" y="86550"/>
                </a:lnTo>
                <a:lnTo>
                  <a:pt x="12903" y="86550"/>
                </a:lnTo>
                <a:lnTo>
                  <a:pt x="12903" y="50812"/>
                </a:lnTo>
                <a:lnTo>
                  <a:pt x="68067" y="50812"/>
                </a:lnTo>
                <a:lnTo>
                  <a:pt x="57983" y="42544"/>
                </a:lnTo>
                <a:lnTo>
                  <a:pt x="42875" y="39700"/>
                </a:lnTo>
                <a:lnTo>
                  <a:pt x="12903" y="39700"/>
                </a:lnTo>
                <a:lnTo>
                  <a:pt x="12903" y="0"/>
                </a:lnTo>
                <a:close/>
              </a:path>
              <a:path w="73025" h="98425">
                <a:moveTo>
                  <a:pt x="68067" y="50812"/>
                </a:moveTo>
                <a:lnTo>
                  <a:pt x="38468" y="50812"/>
                </a:lnTo>
                <a:lnTo>
                  <a:pt x="44682" y="51258"/>
                </a:lnTo>
                <a:lnTo>
                  <a:pt x="56092" y="57373"/>
                </a:lnTo>
                <a:lnTo>
                  <a:pt x="59733" y="71789"/>
                </a:lnTo>
                <a:lnTo>
                  <a:pt x="53573" y="82896"/>
                </a:lnTo>
                <a:lnTo>
                  <a:pt x="38468" y="86550"/>
                </a:lnTo>
                <a:lnTo>
                  <a:pt x="66381" y="86550"/>
                </a:lnTo>
                <a:lnTo>
                  <a:pt x="70336" y="80573"/>
                </a:lnTo>
                <a:lnTo>
                  <a:pt x="72686" y="64013"/>
                </a:lnTo>
                <a:lnTo>
                  <a:pt x="68067" y="508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540541" y="5812124"/>
            <a:ext cx="77470" cy="98425"/>
          </a:xfrm>
          <a:custGeom>
            <a:avLst/>
            <a:gdLst/>
            <a:ahLst/>
            <a:cxnLst/>
            <a:rect l="l" t="t" r="r" b="b"/>
            <a:pathLst>
              <a:path w="77469" h="98425">
                <a:moveTo>
                  <a:pt x="12915" y="0"/>
                </a:moveTo>
                <a:lnTo>
                  <a:pt x="0" y="0"/>
                </a:lnTo>
                <a:lnTo>
                  <a:pt x="0" y="97815"/>
                </a:lnTo>
                <a:lnTo>
                  <a:pt x="12915" y="97815"/>
                </a:lnTo>
                <a:lnTo>
                  <a:pt x="12915" y="52057"/>
                </a:lnTo>
                <a:lnTo>
                  <a:pt x="77482" y="52057"/>
                </a:lnTo>
                <a:lnTo>
                  <a:pt x="77482" y="40792"/>
                </a:lnTo>
                <a:lnTo>
                  <a:pt x="12915" y="40792"/>
                </a:lnTo>
                <a:lnTo>
                  <a:pt x="12915" y="0"/>
                </a:lnTo>
                <a:close/>
              </a:path>
              <a:path w="77469" h="98425">
                <a:moveTo>
                  <a:pt x="77482" y="52057"/>
                </a:moveTo>
                <a:lnTo>
                  <a:pt x="64566" y="52057"/>
                </a:lnTo>
                <a:lnTo>
                  <a:pt x="64566" y="97815"/>
                </a:lnTo>
                <a:lnTo>
                  <a:pt x="77482" y="97815"/>
                </a:lnTo>
                <a:lnTo>
                  <a:pt x="77482" y="52057"/>
                </a:lnTo>
                <a:close/>
              </a:path>
              <a:path w="77469" h="98425">
                <a:moveTo>
                  <a:pt x="77482" y="0"/>
                </a:moveTo>
                <a:lnTo>
                  <a:pt x="64566" y="0"/>
                </a:lnTo>
                <a:lnTo>
                  <a:pt x="64566" y="40792"/>
                </a:lnTo>
                <a:lnTo>
                  <a:pt x="77482" y="40792"/>
                </a:lnTo>
                <a:lnTo>
                  <a:pt x="774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653588" y="5812116"/>
            <a:ext cx="98425" cy="98425"/>
          </a:xfrm>
          <a:custGeom>
            <a:avLst/>
            <a:gdLst/>
            <a:ahLst/>
            <a:cxnLst/>
            <a:rect l="l" t="t" r="r" b="b"/>
            <a:pathLst>
              <a:path w="98425" h="98425">
                <a:moveTo>
                  <a:pt x="98107" y="12"/>
                </a:moveTo>
                <a:lnTo>
                  <a:pt x="85191" y="12"/>
                </a:lnTo>
                <a:lnTo>
                  <a:pt x="85191" y="97828"/>
                </a:lnTo>
                <a:lnTo>
                  <a:pt x="98107" y="97828"/>
                </a:lnTo>
                <a:lnTo>
                  <a:pt x="98107" y="12"/>
                </a:lnTo>
                <a:close/>
              </a:path>
              <a:path w="98425" h="98425">
                <a:moveTo>
                  <a:pt x="12915" y="0"/>
                </a:moveTo>
                <a:lnTo>
                  <a:pt x="0" y="0"/>
                </a:lnTo>
                <a:lnTo>
                  <a:pt x="0" y="97828"/>
                </a:lnTo>
                <a:lnTo>
                  <a:pt x="42875" y="97828"/>
                </a:lnTo>
                <a:lnTo>
                  <a:pt x="51482" y="96990"/>
                </a:lnTo>
                <a:lnTo>
                  <a:pt x="63139" y="91474"/>
                </a:lnTo>
                <a:lnTo>
                  <a:pt x="66386" y="86563"/>
                </a:lnTo>
                <a:lnTo>
                  <a:pt x="12915" y="86563"/>
                </a:lnTo>
                <a:lnTo>
                  <a:pt x="12915" y="50812"/>
                </a:lnTo>
                <a:lnTo>
                  <a:pt x="68077" y="50812"/>
                </a:lnTo>
                <a:lnTo>
                  <a:pt x="57989" y="42543"/>
                </a:lnTo>
                <a:lnTo>
                  <a:pt x="42875" y="39700"/>
                </a:lnTo>
                <a:lnTo>
                  <a:pt x="12915" y="39700"/>
                </a:lnTo>
                <a:lnTo>
                  <a:pt x="12915" y="0"/>
                </a:lnTo>
                <a:close/>
              </a:path>
              <a:path w="98425" h="98425">
                <a:moveTo>
                  <a:pt x="68077" y="50812"/>
                </a:moveTo>
                <a:lnTo>
                  <a:pt x="38481" y="50812"/>
                </a:lnTo>
                <a:lnTo>
                  <a:pt x="44700" y="51259"/>
                </a:lnTo>
                <a:lnTo>
                  <a:pt x="56103" y="57378"/>
                </a:lnTo>
                <a:lnTo>
                  <a:pt x="59745" y="71801"/>
                </a:lnTo>
                <a:lnTo>
                  <a:pt x="53583" y="82910"/>
                </a:lnTo>
                <a:lnTo>
                  <a:pt x="38481" y="86563"/>
                </a:lnTo>
                <a:lnTo>
                  <a:pt x="66386" y="86563"/>
                </a:lnTo>
                <a:lnTo>
                  <a:pt x="70349" y="80569"/>
                </a:lnTo>
                <a:lnTo>
                  <a:pt x="72697" y="64003"/>
                </a:lnTo>
                <a:lnTo>
                  <a:pt x="68077" y="508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787139" y="5786427"/>
            <a:ext cx="77470" cy="123825"/>
          </a:xfrm>
          <a:custGeom>
            <a:avLst/>
            <a:gdLst/>
            <a:ahLst/>
            <a:cxnLst/>
            <a:rect l="l" t="t" r="r" b="b"/>
            <a:pathLst>
              <a:path w="77469" h="123825">
                <a:moveTo>
                  <a:pt x="24866" y="0"/>
                </a:moveTo>
                <a:lnTo>
                  <a:pt x="18467" y="3188"/>
                </a:lnTo>
                <a:lnTo>
                  <a:pt x="25670" y="14561"/>
                </a:lnTo>
                <a:lnTo>
                  <a:pt x="38747" y="18961"/>
                </a:lnTo>
                <a:lnTo>
                  <a:pt x="41942" y="18758"/>
                </a:lnTo>
                <a:lnTo>
                  <a:pt x="53785" y="12622"/>
                </a:lnTo>
                <a:lnTo>
                  <a:pt x="54624" y="10718"/>
                </a:lnTo>
                <a:lnTo>
                  <a:pt x="31597" y="10718"/>
                </a:lnTo>
                <a:lnTo>
                  <a:pt x="26784" y="6578"/>
                </a:lnTo>
                <a:lnTo>
                  <a:pt x="24866" y="0"/>
                </a:lnTo>
                <a:close/>
              </a:path>
              <a:path w="77469" h="123825">
                <a:moveTo>
                  <a:pt x="59347" y="0"/>
                </a:moveTo>
                <a:lnTo>
                  <a:pt x="52349" y="0"/>
                </a:lnTo>
                <a:lnTo>
                  <a:pt x="50152" y="6578"/>
                </a:lnTo>
                <a:lnTo>
                  <a:pt x="45745" y="10718"/>
                </a:lnTo>
                <a:lnTo>
                  <a:pt x="54624" y="10718"/>
                </a:lnTo>
                <a:lnTo>
                  <a:pt x="59347" y="0"/>
                </a:lnTo>
                <a:close/>
              </a:path>
              <a:path w="77469" h="123825">
                <a:moveTo>
                  <a:pt x="12915" y="25692"/>
                </a:moveTo>
                <a:lnTo>
                  <a:pt x="0" y="25692"/>
                </a:lnTo>
                <a:lnTo>
                  <a:pt x="0" y="123507"/>
                </a:lnTo>
                <a:lnTo>
                  <a:pt x="16217" y="123507"/>
                </a:lnTo>
                <a:lnTo>
                  <a:pt x="24881" y="108534"/>
                </a:lnTo>
                <a:lnTo>
                  <a:pt x="12915" y="108534"/>
                </a:lnTo>
                <a:lnTo>
                  <a:pt x="12915" y="25692"/>
                </a:lnTo>
                <a:close/>
              </a:path>
              <a:path w="77469" h="123825">
                <a:moveTo>
                  <a:pt x="77482" y="40386"/>
                </a:moveTo>
                <a:lnTo>
                  <a:pt x="64566" y="40386"/>
                </a:lnTo>
                <a:lnTo>
                  <a:pt x="64566" y="123507"/>
                </a:lnTo>
                <a:lnTo>
                  <a:pt x="77482" y="123507"/>
                </a:lnTo>
                <a:lnTo>
                  <a:pt x="77482" y="40386"/>
                </a:lnTo>
                <a:close/>
              </a:path>
              <a:path w="77469" h="123825">
                <a:moveTo>
                  <a:pt x="77482" y="25692"/>
                </a:moveTo>
                <a:lnTo>
                  <a:pt x="61150" y="25692"/>
                </a:lnTo>
                <a:lnTo>
                  <a:pt x="13169" y="108534"/>
                </a:lnTo>
                <a:lnTo>
                  <a:pt x="24881" y="108534"/>
                </a:lnTo>
                <a:lnTo>
                  <a:pt x="64312" y="40386"/>
                </a:lnTo>
                <a:lnTo>
                  <a:pt x="77482" y="40386"/>
                </a:lnTo>
                <a:lnTo>
                  <a:pt x="77482" y="256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82651" y="6018424"/>
            <a:ext cx="87630" cy="122555"/>
          </a:xfrm>
          <a:custGeom>
            <a:avLst/>
            <a:gdLst/>
            <a:ahLst/>
            <a:cxnLst/>
            <a:rect l="l" t="t" r="r" b="b"/>
            <a:pathLst>
              <a:path w="87630" h="122554">
                <a:moveTo>
                  <a:pt x="12928" y="0"/>
                </a:moveTo>
                <a:lnTo>
                  <a:pt x="0" y="0"/>
                </a:lnTo>
                <a:lnTo>
                  <a:pt x="0" y="97828"/>
                </a:lnTo>
                <a:lnTo>
                  <a:pt x="74612" y="97828"/>
                </a:lnTo>
                <a:lnTo>
                  <a:pt x="74612" y="122148"/>
                </a:lnTo>
                <a:lnTo>
                  <a:pt x="87109" y="122148"/>
                </a:lnTo>
                <a:lnTo>
                  <a:pt x="87109" y="86563"/>
                </a:lnTo>
                <a:lnTo>
                  <a:pt x="12928" y="86563"/>
                </a:lnTo>
                <a:lnTo>
                  <a:pt x="12928" y="0"/>
                </a:lnTo>
                <a:close/>
              </a:path>
              <a:path w="87630" h="122554">
                <a:moveTo>
                  <a:pt x="76403" y="0"/>
                </a:moveTo>
                <a:lnTo>
                  <a:pt x="63474" y="0"/>
                </a:lnTo>
                <a:lnTo>
                  <a:pt x="63474" y="86563"/>
                </a:lnTo>
                <a:lnTo>
                  <a:pt x="76403" y="86563"/>
                </a:lnTo>
                <a:lnTo>
                  <a:pt x="764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96528" y="6018419"/>
            <a:ext cx="68580" cy="98425"/>
          </a:xfrm>
          <a:custGeom>
            <a:avLst/>
            <a:gdLst/>
            <a:ahLst/>
            <a:cxnLst/>
            <a:rect l="l" t="t" r="r" b="b"/>
            <a:pathLst>
              <a:path w="68580" h="98425">
                <a:moveTo>
                  <a:pt x="67741" y="0"/>
                </a:moveTo>
                <a:lnTo>
                  <a:pt x="0" y="0"/>
                </a:lnTo>
                <a:lnTo>
                  <a:pt x="0" y="97828"/>
                </a:lnTo>
                <a:lnTo>
                  <a:pt x="68440" y="97828"/>
                </a:lnTo>
                <a:lnTo>
                  <a:pt x="68440" y="86575"/>
                </a:lnTo>
                <a:lnTo>
                  <a:pt x="12928" y="86575"/>
                </a:lnTo>
                <a:lnTo>
                  <a:pt x="12928" y="52768"/>
                </a:lnTo>
                <a:lnTo>
                  <a:pt x="64173" y="52768"/>
                </a:lnTo>
                <a:lnTo>
                  <a:pt x="64173" y="41910"/>
                </a:lnTo>
                <a:lnTo>
                  <a:pt x="12928" y="41910"/>
                </a:lnTo>
                <a:lnTo>
                  <a:pt x="12928" y="11264"/>
                </a:lnTo>
                <a:lnTo>
                  <a:pt x="67741" y="11264"/>
                </a:lnTo>
                <a:lnTo>
                  <a:pt x="677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94316" y="6018424"/>
            <a:ext cx="78105" cy="98425"/>
          </a:xfrm>
          <a:custGeom>
            <a:avLst/>
            <a:gdLst/>
            <a:ahLst/>
            <a:cxnLst/>
            <a:rect l="l" t="t" r="r" b="b"/>
            <a:pathLst>
              <a:path w="78105" h="98425">
                <a:moveTo>
                  <a:pt x="12915" y="0"/>
                </a:moveTo>
                <a:lnTo>
                  <a:pt x="0" y="0"/>
                </a:lnTo>
                <a:lnTo>
                  <a:pt x="0" y="97828"/>
                </a:lnTo>
                <a:lnTo>
                  <a:pt x="12915" y="97828"/>
                </a:lnTo>
                <a:lnTo>
                  <a:pt x="12915" y="52069"/>
                </a:lnTo>
                <a:lnTo>
                  <a:pt x="77495" y="52069"/>
                </a:lnTo>
                <a:lnTo>
                  <a:pt x="77495" y="40805"/>
                </a:lnTo>
                <a:lnTo>
                  <a:pt x="12915" y="40805"/>
                </a:lnTo>
                <a:lnTo>
                  <a:pt x="12915" y="0"/>
                </a:lnTo>
                <a:close/>
              </a:path>
              <a:path w="78105" h="98425">
                <a:moveTo>
                  <a:pt x="77495" y="52069"/>
                </a:moveTo>
                <a:lnTo>
                  <a:pt x="64566" y="52069"/>
                </a:lnTo>
                <a:lnTo>
                  <a:pt x="64566" y="97828"/>
                </a:lnTo>
                <a:lnTo>
                  <a:pt x="77495" y="97828"/>
                </a:lnTo>
                <a:lnTo>
                  <a:pt x="77495" y="52069"/>
                </a:lnTo>
                <a:close/>
              </a:path>
              <a:path w="78105" h="98425">
                <a:moveTo>
                  <a:pt x="77495" y="0"/>
                </a:moveTo>
                <a:lnTo>
                  <a:pt x="64566" y="0"/>
                </a:lnTo>
                <a:lnTo>
                  <a:pt x="64566" y="40805"/>
                </a:lnTo>
                <a:lnTo>
                  <a:pt x="77495" y="40805"/>
                </a:lnTo>
                <a:lnTo>
                  <a:pt x="774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5946" y="6029684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0"/>
                </a:moveTo>
                <a:lnTo>
                  <a:pt x="0" y="86563"/>
                </a:lnTo>
              </a:path>
            </a:pathLst>
          </a:custGeom>
          <a:ln w="1418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96658" y="6024052"/>
            <a:ext cx="78740" cy="0"/>
          </a:xfrm>
          <a:custGeom>
            <a:avLst/>
            <a:gdLst/>
            <a:ahLst/>
            <a:cxnLst/>
            <a:rect l="l" t="t" r="r" b="b"/>
            <a:pathLst>
              <a:path w="78740">
                <a:moveTo>
                  <a:pt x="0" y="0"/>
                </a:moveTo>
                <a:lnTo>
                  <a:pt x="78600" y="0"/>
                </a:lnTo>
              </a:path>
            </a:pathLst>
          </a:custGeom>
          <a:ln w="125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200604" y="6018429"/>
            <a:ext cx="72390" cy="98425"/>
          </a:xfrm>
          <a:custGeom>
            <a:avLst/>
            <a:gdLst/>
            <a:ahLst/>
            <a:cxnLst/>
            <a:rect l="l" t="t" r="r" b="b"/>
            <a:pathLst>
              <a:path w="72390" h="98425">
                <a:moveTo>
                  <a:pt x="40271" y="0"/>
                </a:moveTo>
                <a:lnTo>
                  <a:pt x="0" y="0"/>
                </a:lnTo>
                <a:lnTo>
                  <a:pt x="0" y="97828"/>
                </a:lnTo>
                <a:lnTo>
                  <a:pt x="12928" y="97828"/>
                </a:lnTo>
                <a:lnTo>
                  <a:pt x="12928" y="57683"/>
                </a:lnTo>
                <a:lnTo>
                  <a:pt x="51761" y="56335"/>
                </a:lnTo>
                <a:lnTo>
                  <a:pt x="62772" y="50820"/>
                </a:lnTo>
                <a:lnTo>
                  <a:pt x="65349" y="46837"/>
                </a:lnTo>
                <a:lnTo>
                  <a:pt x="12928" y="46837"/>
                </a:lnTo>
                <a:lnTo>
                  <a:pt x="12928" y="11112"/>
                </a:lnTo>
                <a:lnTo>
                  <a:pt x="67385" y="11112"/>
                </a:lnTo>
                <a:lnTo>
                  <a:pt x="66461" y="9133"/>
                </a:lnTo>
                <a:lnTo>
                  <a:pt x="55319" y="2163"/>
                </a:lnTo>
                <a:lnTo>
                  <a:pt x="40271" y="0"/>
                </a:lnTo>
                <a:close/>
              </a:path>
              <a:path w="72390" h="98425">
                <a:moveTo>
                  <a:pt x="67385" y="11112"/>
                </a:moveTo>
                <a:lnTo>
                  <a:pt x="12928" y="11112"/>
                </a:lnTo>
                <a:lnTo>
                  <a:pt x="44293" y="11626"/>
                </a:lnTo>
                <a:lnTo>
                  <a:pt x="55388" y="17161"/>
                </a:lnTo>
                <a:lnTo>
                  <a:pt x="59600" y="33225"/>
                </a:lnTo>
                <a:lnTo>
                  <a:pt x="52230" y="44105"/>
                </a:lnTo>
                <a:lnTo>
                  <a:pt x="37795" y="46837"/>
                </a:lnTo>
                <a:lnTo>
                  <a:pt x="65349" y="46837"/>
                </a:lnTo>
                <a:lnTo>
                  <a:pt x="69954" y="39720"/>
                </a:lnTo>
                <a:lnTo>
                  <a:pt x="72298" y="21633"/>
                </a:lnTo>
                <a:lnTo>
                  <a:pt x="67385" y="111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354933" y="6018419"/>
            <a:ext cx="76835" cy="98425"/>
          </a:xfrm>
          <a:custGeom>
            <a:avLst/>
            <a:gdLst/>
            <a:ahLst/>
            <a:cxnLst/>
            <a:rect l="l" t="t" r="r" b="b"/>
            <a:pathLst>
              <a:path w="76834" h="98425">
                <a:moveTo>
                  <a:pt x="41770" y="0"/>
                </a:moveTo>
                <a:lnTo>
                  <a:pt x="0" y="0"/>
                </a:lnTo>
                <a:lnTo>
                  <a:pt x="0" y="97828"/>
                </a:lnTo>
                <a:lnTo>
                  <a:pt x="53859" y="96600"/>
                </a:lnTo>
                <a:lnTo>
                  <a:pt x="65709" y="91713"/>
                </a:lnTo>
                <a:lnTo>
                  <a:pt x="69497" y="86969"/>
                </a:lnTo>
                <a:lnTo>
                  <a:pt x="12636" y="86969"/>
                </a:lnTo>
                <a:lnTo>
                  <a:pt x="12636" y="52082"/>
                </a:lnTo>
                <a:lnTo>
                  <a:pt x="71173" y="52082"/>
                </a:lnTo>
                <a:lnTo>
                  <a:pt x="71049" y="51822"/>
                </a:lnTo>
                <a:lnTo>
                  <a:pt x="60257" y="44759"/>
                </a:lnTo>
                <a:lnTo>
                  <a:pt x="63389" y="41909"/>
                </a:lnTo>
                <a:lnTo>
                  <a:pt x="12636" y="41909"/>
                </a:lnTo>
                <a:lnTo>
                  <a:pt x="12636" y="10985"/>
                </a:lnTo>
                <a:lnTo>
                  <a:pt x="68459" y="10985"/>
                </a:lnTo>
                <a:lnTo>
                  <a:pt x="67802" y="9291"/>
                </a:lnTo>
                <a:lnTo>
                  <a:pt x="56521" y="2155"/>
                </a:lnTo>
                <a:lnTo>
                  <a:pt x="41770" y="0"/>
                </a:lnTo>
                <a:close/>
              </a:path>
              <a:path w="76834" h="98425">
                <a:moveTo>
                  <a:pt x="71173" y="52082"/>
                </a:moveTo>
                <a:lnTo>
                  <a:pt x="12636" y="52082"/>
                </a:lnTo>
                <a:lnTo>
                  <a:pt x="37011" y="52082"/>
                </a:lnTo>
                <a:lnTo>
                  <a:pt x="49753" y="53089"/>
                </a:lnTo>
                <a:lnTo>
                  <a:pt x="59678" y="59679"/>
                </a:lnTo>
                <a:lnTo>
                  <a:pt x="62963" y="77212"/>
                </a:lnTo>
                <a:lnTo>
                  <a:pt x="53319" y="85551"/>
                </a:lnTo>
                <a:lnTo>
                  <a:pt x="38468" y="86969"/>
                </a:lnTo>
                <a:lnTo>
                  <a:pt x="69497" y="86969"/>
                </a:lnTo>
                <a:lnTo>
                  <a:pt x="73941" y="81403"/>
                </a:lnTo>
                <a:lnTo>
                  <a:pt x="76786" y="63905"/>
                </a:lnTo>
                <a:lnTo>
                  <a:pt x="71173" y="52082"/>
                </a:lnTo>
                <a:close/>
              </a:path>
              <a:path w="76834" h="98425">
                <a:moveTo>
                  <a:pt x="68459" y="10985"/>
                </a:moveTo>
                <a:lnTo>
                  <a:pt x="12636" y="10985"/>
                </a:lnTo>
                <a:lnTo>
                  <a:pt x="43084" y="11144"/>
                </a:lnTo>
                <a:lnTo>
                  <a:pt x="54905" y="15328"/>
                </a:lnTo>
                <a:lnTo>
                  <a:pt x="59526" y="30951"/>
                </a:lnTo>
                <a:lnTo>
                  <a:pt x="50398" y="40298"/>
                </a:lnTo>
                <a:lnTo>
                  <a:pt x="35864" y="41909"/>
                </a:lnTo>
                <a:lnTo>
                  <a:pt x="63389" y="41909"/>
                </a:lnTo>
                <a:lnTo>
                  <a:pt x="69524" y="36325"/>
                </a:lnTo>
                <a:lnTo>
                  <a:pt x="72895" y="22413"/>
                </a:lnTo>
                <a:lnTo>
                  <a:pt x="68459" y="109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457400" y="6016425"/>
            <a:ext cx="93980" cy="101600"/>
          </a:xfrm>
          <a:custGeom>
            <a:avLst/>
            <a:gdLst/>
            <a:ahLst/>
            <a:cxnLst/>
            <a:rect l="l" t="t" r="r" b="b"/>
            <a:pathLst>
              <a:path w="93980" h="101600">
                <a:moveTo>
                  <a:pt x="40358" y="0"/>
                </a:moveTo>
                <a:lnTo>
                  <a:pt x="7055" y="21002"/>
                </a:lnTo>
                <a:lnTo>
                  <a:pt x="0" y="50090"/>
                </a:lnTo>
                <a:lnTo>
                  <a:pt x="1378" y="63804"/>
                </a:lnTo>
                <a:lnTo>
                  <a:pt x="37372" y="99935"/>
                </a:lnTo>
                <a:lnTo>
                  <a:pt x="55169" y="101573"/>
                </a:lnTo>
                <a:lnTo>
                  <a:pt x="68988" y="97251"/>
                </a:lnTo>
                <a:lnTo>
                  <a:pt x="77504" y="90970"/>
                </a:lnTo>
                <a:lnTo>
                  <a:pt x="44725" y="90970"/>
                </a:lnTo>
                <a:lnTo>
                  <a:pt x="31545" y="87529"/>
                </a:lnTo>
                <a:lnTo>
                  <a:pt x="21521" y="79282"/>
                </a:lnTo>
                <a:lnTo>
                  <a:pt x="15146" y="66831"/>
                </a:lnTo>
                <a:lnTo>
                  <a:pt x="12911" y="50775"/>
                </a:lnTo>
                <a:lnTo>
                  <a:pt x="13221" y="44755"/>
                </a:lnTo>
                <a:lnTo>
                  <a:pt x="16504" y="31722"/>
                </a:lnTo>
                <a:lnTo>
                  <a:pt x="23768" y="21002"/>
                </a:lnTo>
                <a:lnTo>
                  <a:pt x="35509" y="13795"/>
                </a:lnTo>
                <a:lnTo>
                  <a:pt x="52219" y="11303"/>
                </a:lnTo>
                <a:lnTo>
                  <a:pt x="77068" y="11303"/>
                </a:lnTo>
                <a:lnTo>
                  <a:pt x="71326" y="6801"/>
                </a:lnTo>
                <a:lnTo>
                  <a:pt x="57581" y="1682"/>
                </a:lnTo>
                <a:lnTo>
                  <a:pt x="40358" y="0"/>
                </a:lnTo>
                <a:close/>
              </a:path>
              <a:path w="93980" h="101600">
                <a:moveTo>
                  <a:pt x="77068" y="11303"/>
                </a:moveTo>
                <a:lnTo>
                  <a:pt x="52219" y="11303"/>
                </a:lnTo>
                <a:lnTo>
                  <a:pt x="64091" y="15596"/>
                </a:lnTo>
                <a:lnTo>
                  <a:pt x="73071" y="24462"/>
                </a:lnTo>
                <a:lnTo>
                  <a:pt x="78731" y="37706"/>
                </a:lnTo>
                <a:lnTo>
                  <a:pt x="80645" y="55132"/>
                </a:lnTo>
                <a:lnTo>
                  <a:pt x="77395" y="69958"/>
                </a:lnTo>
                <a:lnTo>
                  <a:pt x="70122" y="81267"/>
                </a:lnTo>
                <a:lnTo>
                  <a:pt x="59129" y="88468"/>
                </a:lnTo>
                <a:lnTo>
                  <a:pt x="44725" y="90970"/>
                </a:lnTo>
                <a:lnTo>
                  <a:pt x="77504" y="90970"/>
                </a:lnTo>
                <a:lnTo>
                  <a:pt x="79772" y="89297"/>
                </a:lnTo>
                <a:lnTo>
                  <a:pt x="87501" y="78356"/>
                </a:lnTo>
                <a:lnTo>
                  <a:pt x="92153" y="65072"/>
                </a:lnTo>
                <a:lnTo>
                  <a:pt x="93709" y="50090"/>
                </a:lnTo>
                <a:lnTo>
                  <a:pt x="92752" y="38527"/>
                </a:lnTo>
                <a:lnTo>
                  <a:pt x="88804" y="25648"/>
                </a:lnTo>
                <a:lnTo>
                  <a:pt x="81698" y="14931"/>
                </a:lnTo>
                <a:lnTo>
                  <a:pt x="77068" y="113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81716" y="6018429"/>
            <a:ext cx="72390" cy="98425"/>
          </a:xfrm>
          <a:custGeom>
            <a:avLst/>
            <a:gdLst/>
            <a:ahLst/>
            <a:cxnLst/>
            <a:rect l="l" t="t" r="r" b="b"/>
            <a:pathLst>
              <a:path w="72389" h="98425">
                <a:moveTo>
                  <a:pt x="40271" y="0"/>
                </a:moveTo>
                <a:lnTo>
                  <a:pt x="0" y="0"/>
                </a:lnTo>
                <a:lnTo>
                  <a:pt x="0" y="97828"/>
                </a:lnTo>
                <a:lnTo>
                  <a:pt x="12928" y="97828"/>
                </a:lnTo>
                <a:lnTo>
                  <a:pt x="12928" y="57683"/>
                </a:lnTo>
                <a:lnTo>
                  <a:pt x="51741" y="56339"/>
                </a:lnTo>
                <a:lnTo>
                  <a:pt x="62755" y="50827"/>
                </a:lnTo>
                <a:lnTo>
                  <a:pt x="65338" y="46837"/>
                </a:lnTo>
                <a:lnTo>
                  <a:pt x="12928" y="46837"/>
                </a:lnTo>
                <a:lnTo>
                  <a:pt x="12928" y="11112"/>
                </a:lnTo>
                <a:lnTo>
                  <a:pt x="67377" y="11112"/>
                </a:lnTo>
                <a:lnTo>
                  <a:pt x="66457" y="9138"/>
                </a:lnTo>
                <a:lnTo>
                  <a:pt x="55319" y="2164"/>
                </a:lnTo>
                <a:lnTo>
                  <a:pt x="40271" y="0"/>
                </a:lnTo>
                <a:close/>
              </a:path>
              <a:path w="72389" h="98425">
                <a:moveTo>
                  <a:pt x="67377" y="11112"/>
                </a:moveTo>
                <a:lnTo>
                  <a:pt x="12928" y="11112"/>
                </a:lnTo>
                <a:lnTo>
                  <a:pt x="44293" y="11626"/>
                </a:lnTo>
                <a:lnTo>
                  <a:pt x="55388" y="17161"/>
                </a:lnTo>
                <a:lnTo>
                  <a:pt x="59600" y="33225"/>
                </a:lnTo>
                <a:lnTo>
                  <a:pt x="52225" y="44105"/>
                </a:lnTo>
                <a:lnTo>
                  <a:pt x="37795" y="46837"/>
                </a:lnTo>
                <a:lnTo>
                  <a:pt x="65338" y="46837"/>
                </a:lnTo>
                <a:lnTo>
                  <a:pt x="69941" y="39730"/>
                </a:lnTo>
                <a:lnTo>
                  <a:pt x="72287" y="21644"/>
                </a:lnTo>
                <a:lnTo>
                  <a:pt x="67377" y="111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678545" y="6016426"/>
            <a:ext cx="93980" cy="101600"/>
          </a:xfrm>
          <a:custGeom>
            <a:avLst/>
            <a:gdLst/>
            <a:ahLst/>
            <a:cxnLst/>
            <a:rect l="l" t="t" r="r" b="b"/>
            <a:pathLst>
              <a:path w="93980" h="101600">
                <a:moveTo>
                  <a:pt x="40356" y="0"/>
                </a:moveTo>
                <a:lnTo>
                  <a:pt x="7057" y="20996"/>
                </a:lnTo>
                <a:lnTo>
                  <a:pt x="0" y="50088"/>
                </a:lnTo>
                <a:lnTo>
                  <a:pt x="1379" y="63805"/>
                </a:lnTo>
                <a:lnTo>
                  <a:pt x="37378" y="99934"/>
                </a:lnTo>
                <a:lnTo>
                  <a:pt x="55172" y="101572"/>
                </a:lnTo>
                <a:lnTo>
                  <a:pt x="68993" y="97250"/>
                </a:lnTo>
                <a:lnTo>
                  <a:pt x="77509" y="90969"/>
                </a:lnTo>
                <a:lnTo>
                  <a:pt x="44724" y="90969"/>
                </a:lnTo>
                <a:lnTo>
                  <a:pt x="31544" y="87528"/>
                </a:lnTo>
                <a:lnTo>
                  <a:pt x="21521" y="79281"/>
                </a:lnTo>
                <a:lnTo>
                  <a:pt x="15145" y="66830"/>
                </a:lnTo>
                <a:lnTo>
                  <a:pt x="12911" y="50774"/>
                </a:lnTo>
                <a:lnTo>
                  <a:pt x="13222" y="44740"/>
                </a:lnTo>
                <a:lnTo>
                  <a:pt x="16508" y="31712"/>
                </a:lnTo>
                <a:lnTo>
                  <a:pt x="23776" y="20996"/>
                </a:lnTo>
                <a:lnTo>
                  <a:pt x="35521" y="13793"/>
                </a:lnTo>
                <a:lnTo>
                  <a:pt x="52237" y="11303"/>
                </a:lnTo>
                <a:lnTo>
                  <a:pt x="77069" y="11303"/>
                </a:lnTo>
                <a:lnTo>
                  <a:pt x="71325" y="6800"/>
                </a:lnTo>
                <a:lnTo>
                  <a:pt x="57580" y="1682"/>
                </a:lnTo>
                <a:lnTo>
                  <a:pt x="40356" y="0"/>
                </a:lnTo>
                <a:close/>
              </a:path>
              <a:path w="93980" h="101600">
                <a:moveTo>
                  <a:pt x="77069" y="11303"/>
                </a:moveTo>
                <a:lnTo>
                  <a:pt x="52237" y="11303"/>
                </a:lnTo>
                <a:lnTo>
                  <a:pt x="64103" y="15598"/>
                </a:lnTo>
                <a:lnTo>
                  <a:pt x="73081" y="24466"/>
                </a:lnTo>
                <a:lnTo>
                  <a:pt x="78742" y="37712"/>
                </a:lnTo>
                <a:lnTo>
                  <a:pt x="80656" y="55141"/>
                </a:lnTo>
                <a:lnTo>
                  <a:pt x="77402" y="69963"/>
                </a:lnTo>
                <a:lnTo>
                  <a:pt x="70124" y="81269"/>
                </a:lnTo>
                <a:lnTo>
                  <a:pt x="59129" y="88468"/>
                </a:lnTo>
                <a:lnTo>
                  <a:pt x="44724" y="90969"/>
                </a:lnTo>
                <a:lnTo>
                  <a:pt x="77509" y="90969"/>
                </a:lnTo>
                <a:lnTo>
                  <a:pt x="79777" y="89296"/>
                </a:lnTo>
                <a:lnTo>
                  <a:pt x="87503" y="78355"/>
                </a:lnTo>
                <a:lnTo>
                  <a:pt x="92154" y="65071"/>
                </a:lnTo>
                <a:lnTo>
                  <a:pt x="93708" y="50088"/>
                </a:lnTo>
                <a:lnTo>
                  <a:pt x="92752" y="38525"/>
                </a:lnTo>
                <a:lnTo>
                  <a:pt x="88803" y="25646"/>
                </a:lnTo>
                <a:lnTo>
                  <a:pt x="81697" y="14930"/>
                </a:lnTo>
                <a:lnTo>
                  <a:pt x="77069" y="113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802316" y="6018424"/>
            <a:ext cx="78105" cy="98425"/>
          </a:xfrm>
          <a:custGeom>
            <a:avLst/>
            <a:gdLst/>
            <a:ahLst/>
            <a:cxnLst/>
            <a:rect l="l" t="t" r="r" b="b"/>
            <a:pathLst>
              <a:path w="78105" h="98425">
                <a:moveTo>
                  <a:pt x="12928" y="0"/>
                </a:moveTo>
                <a:lnTo>
                  <a:pt x="0" y="0"/>
                </a:lnTo>
                <a:lnTo>
                  <a:pt x="0" y="97828"/>
                </a:lnTo>
                <a:lnTo>
                  <a:pt x="12928" y="97828"/>
                </a:lnTo>
                <a:lnTo>
                  <a:pt x="12928" y="52069"/>
                </a:lnTo>
                <a:lnTo>
                  <a:pt x="77495" y="52069"/>
                </a:lnTo>
                <a:lnTo>
                  <a:pt x="77495" y="40805"/>
                </a:lnTo>
                <a:lnTo>
                  <a:pt x="12928" y="40805"/>
                </a:lnTo>
                <a:lnTo>
                  <a:pt x="12928" y="0"/>
                </a:lnTo>
                <a:close/>
              </a:path>
              <a:path w="78105" h="98425">
                <a:moveTo>
                  <a:pt x="77495" y="52069"/>
                </a:moveTo>
                <a:lnTo>
                  <a:pt x="64566" y="52069"/>
                </a:lnTo>
                <a:lnTo>
                  <a:pt x="64566" y="97828"/>
                </a:lnTo>
                <a:lnTo>
                  <a:pt x="77495" y="97828"/>
                </a:lnTo>
                <a:lnTo>
                  <a:pt x="77495" y="52069"/>
                </a:lnTo>
                <a:close/>
              </a:path>
              <a:path w="78105" h="98425">
                <a:moveTo>
                  <a:pt x="77495" y="0"/>
                </a:moveTo>
                <a:lnTo>
                  <a:pt x="64566" y="0"/>
                </a:lnTo>
                <a:lnTo>
                  <a:pt x="64566" y="40805"/>
                </a:lnTo>
                <a:lnTo>
                  <a:pt x="77495" y="40805"/>
                </a:lnTo>
                <a:lnTo>
                  <a:pt x="774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915369" y="6018419"/>
            <a:ext cx="68580" cy="98425"/>
          </a:xfrm>
          <a:custGeom>
            <a:avLst/>
            <a:gdLst/>
            <a:ahLst/>
            <a:cxnLst/>
            <a:rect l="l" t="t" r="r" b="b"/>
            <a:pathLst>
              <a:path w="68580" h="98425">
                <a:moveTo>
                  <a:pt x="67741" y="0"/>
                </a:moveTo>
                <a:lnTo>
                  <a:pt x="0" y="0"/>
                </a:lnTo>
                <a:lnTo>
                  <a:pt x="0" y="97828"/>
                </a:lnTo>
                <a:lnTo>
                  <a:pt x="68440" y="97828"/>
                </a:lnTo>
                <a:lnTo>
                  <a:pt x="68440" y="86575"/>
                </a:lnTo>
                <a:lnTo>
                  <a:pt x="12928" y="86575"/>
                </a:lnTo>
                <a:lnTo>
                  <a:pt x="12928" y="52768"/>
                </a:lnTo>
                <a:lnTo>
                  <a:pt x="64173" y="52768"/>
                </a:lnTo>
                <a:lnTo>
                  <a:pt x="64173" y="41910"/>
                </a:lnTo>
                <a:lnTo>
                  <a:pt x="12928" y="41910"/>
                </a:lnTo>
                <a:lnTo>
                  <a:pt x="12928" y="11264"/>
                </a:lnTo>
                <a:lnTo>
                  <a:pt x="67741" y="11264"/>
                </a:lnTo>
                <a:lnTo>
                  <a:pt x="677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001216" y="6018424"/>
            <a:ext cx="139700" cy="98425"/>
          </a:xfrm>
          <a:custGeom>
            <a:avLst/>
            <a:gdLst/>
            <a:ahLst/>
            <a:cxnLst/>
            <a:rect l="l" t="t" r="r" b="b"/>
            <a:pathLst>
              <a:path w="139700" h="98425">
                <a:moveTo>
                  <a:pt x="20599" y="0"/>
                </a:moveTo>
                <a:lnTo>
                  <a:pt x="4394" y="0"/>
                </a:lnTo>
                <a:lnTo>
                  <a:pt x="43395" y="40106"/>
                </a:lnTo>
                <a:lnTo>
                  <a:pt x="0" y="97828"/>
                </a:lnTo>
                <a:lnTo>
                  <a:pt x="16217" y="97828"/>
                </a:lnTo>
                <a:lnTo>
                  <a:pt x="51930" y="49187"/>
                </a:lnTo>
                <a:lnTo>
                  <a:pt x="102995" y="49187"/>
                </a:lnTo>
                <a:lnTo>
                  <a:pt x="100196" y="45465"/>
                </a:lnTo>
                <a:lnTo>
                  <a:pt x="63474" y="45465"/>
                </a:lnTo>
                <a:lnTo>
                  <a:pt x="20599" y="0"/>
                </a:lnTo>
                <a:close/>
              </a:path>
              <a:path w="139700" h="98425">
                <a:moveTo>
                  <a:pt x="87655" y="49187"/>
                </a:moveTo>
                <a:lnTo>
                  <a:pt x="51930" y="49187"/>
                </a:lnTo>
                <a:lnTo>
                  <a:pt x="63474" y="61277"/>
                </a:lnTo>
                <a:lnTo>
                  <a:pt x="63474" y="97828"/>
                </a:lnTo>
                <a:lnTo>
                  <a:pt x="76111" y="97828"/>
                </a:lnTo>
                <a:lnTo>
                  <a:pt x="76111" y="61277"/>
                </a:lnTo>
                <a:lnTo>
                  <a:pt x="87655" y="49187"/>
                </a:lnTo>
                <a:close/>
              </a:path>
              <a:path w="139700" h="98425">
                <a:moveTo>
                  <a:pt x="102995" y="49187"/>
                </a:moveTo>
                <a:lnTo>
                  <a:pt x="87655" y="49187"/>
                </a:lnTo>
                <a:lnTo>
                  <a:pt x="123380" y="97828"/>
                </a:lnTo>
                <a:lnTo>
                  <a:pt x="139585" y="97828"/>
                </a:lnTo>
                <a:lnTo>
                  <a:pt x="102995" y="49187"/>
                </a:lnTo>
                <a:close/>
              </a:path>
              <a:path w="139700" h="98425">
                <a:moveTo>
                  <a:pt x="76111" y="0"/>
                </a:moveTo>
                <a:lnTo>
                  <a:pt x="63474" y="0"/>
                </a:lnTo>
                <a:lnTo>
                  <a:pt x="63474" y="45465"/>
                </a:lnTo>
                <a:lnTo>
                  <a:pt x="76111" y="45465"/>
                </a:lnTo>
                <a:lnTo>
                  <a:pt x="76111" y="0"/>
                </a:lnTo>
                <a:close/>
              </a:path>
              <a:path w="139700" h="98425">
                <a:moveTo>
                  <a:pt x="135204" y="0"/>
                </a:moveTo>
                <a:lnTo>
                  <a:pt x="118986" y="0"/>
                </a:lnTo>
                <a:lnTo>
                  <a:pt x="76111" y="45465"/>
                </a:lnTo>
                <a:lnTo>
                  <a:pt x="100196" y="45465"/>
                </a:lnTo>
                <a:lnTo>
                  <a:pt x="96164" y="40106"/>
                </a:lnTo>
                <a:lnTo>
                  <a:pt x="1352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157440" y="6017626"/>
            <a:ext cx="87630" cy="100965"/>
          </a:xfrm>
          <a:custGeom>
            <a:avLst/>
            <a:gdLst/>
            <a:ahLst/>
            <a:cxnLst/>
            <a:rect l="l" t="t" r="r" b="b"/>
            <a:pathLst>
              <a:path w="87630" h="100964">
                <a:moveTo>
                  <a:pt x="33934" y="0"/>
                </a:moveTo>
                <a:lnTo>
                  <a:pt x="5424" y="25319"/>
                </a:lnTo>
                <a:lnTo>
                  <a:pt x="0" y="56315"/>
                </a:lnTo>
                <a:lnTo>
                  <a:pt x="3067" y="71540"/>
                </a:lnTo>
                <a:lnTo>
                  <a:pt x="9379" y="83937"/>
                </a:lnTo>
                <a:lnTo>
                  <a:pt x="18665" y="93187"/>
                </a:lnTo>
                <a:lnTo>
                  <a:pt x="30655" y="98971"/>
                </a:lnTo>
                <a:lnTo>
                  <a:pt x="45080" y="100970"/>
                </a:lnTo>
                <a:lnTo>
                  <a:pt x="53444" y="100349"/>
                </a:lnTo>
                <a:lnTo>
                  <a:pt x="66681" y="96111"/>
                </a:lnTo>
                <a:lnTo>
                  <a:pt x="76135" y="88745"/>
                </a:lnTo>
                <a:lnTo>
                  <a:pt x="36848" y="88745"/>
                </a:lnTo>
                <a:lnTo>
                  <a:pt x="26756" y="83551"/>
                </a:lnTo>
                <a:lnTo>
                  <a:pt x="19309" y="73870"/>
                </a:lnTo>
                <a:lnTo>
                  <a:pt x="14813" y="59475"/>
                </a:lnTo>
                <a:lnTo>
                  <a:pt x="13577" y="40140"/>
                </a:lnTo>
                <a:lnTo>
                  <a:pt x="17477" y="28432"/>
                </a:lnTo>
                <a:lnTo>
                  <a:pt x="25385" y="18982"/>
                </a:lnTo>
                <a:lnTo>
                  <a:pt x="38107" y="12901"/>
                </a:lnTo>
                <a:lnTo>
                  <a:pt x="56451" y="11297"/>
                </a:lnTo>
                <a:lnTo>
                  <a:pt x="77331" y="11297"/>
                </a:lnTo>
                <a:lnTo>
                  <a:pt x="76827" y="10637"/>
                </a:lnTo>
                <a:lnTo>
                  <a:pt x="65996" y="4220"/>
                </a:lnTo>
                <a:lnTo>
                  <a:pt x="51604" y="641"/>
                </a:lnTo>
                <a:lnTo>
                  <a:pt x="33934" y="0"/>
                </a:lnTo>
                <a:close/>
              </a:path>
              <a:path w="87630" h="100964">
                <a:moveTo>
                  <a:pt x="87396" y="61663"/>
                </a:moveTo>
                <a:lnTo>
                  <a:pt x="72204" y="71638"/>
                </a:lnTo>
                <a:lnTo>
                  <a:pt x="65563" y="81527"/>
                </a:lnTo>
                <a:lnTo>
                  <a:pt x="54048" y="87326"/>
                </a:lnTo>
                <a:lnTo>
                  <a:pt x="36848" y="88745"/>
                </a:lnTo>
                <a:lnTo>
                  <a:pt x="76135" y="88745"/>
                </a:lnTo>
                <a:lnTo>
                  <a:pt x="76988" y="88080"/>
                </a:lnTo>
                <a:lnTo>
                  <a:pt x="84010" y="76512"/>
                </a:lnTo>
                <a:lnTo>
                  <a:pt x="87396" y="61663"/>
                </a:lnTo>
                <a:close/>
              </a:path>
              <a:path w="87630" h="100964">
                <a:moveTo>
                  <a:pt x="77331" y="11297"/>
                </a:moveTo>
                <a:lnTo>
                  <a:pt x="56451" y="11297"/>
                </a:lnTo>
                <a:lnTo>
                  <a:pt x="67599" y="18307"/>
                </a:lnTo>
                <a:lnTo>
                  <a:pt x="73667" y="30193"/>
                </a:lnTo>
                <a:lnTo>
                  <a:pt x="83817" y="19791"/>
                </a:lnTo>
                <a:lnTo>
                  <a:pt x="77331" y="1129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275034" y="6018419"/>
            <a:ext cx="81280" cy="98425"/>
          </a:xfrm>
          <a:custGeom>
            <a:avLst/>
            <a:gdLst/>
            <a:ahLst/>
            <a:cxnLst/>
            <a:rect l="l" t="t" r="r" b="b"/>
            <a:pathLst>
              <a:path w="81280" h="98425">
                <a:moveTo>
                  <a:pt x="12928" y="0"/>
                </a:moveTo>
                <a:lnTo>
                  <a:pt x="0" y="0"/>
                </a:lnTo>
                <a:lnTo>
                  <a:pt x="0" y="97828"/>
                </a:lnTo>
                <a:lnTo>
                  <a:pt x="12928" y="97828"/>
                </a:lnTo>
                <a:lnTo>
                  <a:pt x="12928" y="63474"/>
                </a:lnTo>
                <a:lnTo>
                  <a:pt x="28692" y="48513"/>
                </a:lnTo>
                <a:lnTo>
                  <a:pt x="12928" y="48513"/>
                </a:lnTo>
                <a:lnTo>
                  <a:pt x="12928" y="0"/>
                </a:lnTo>
                <a:close/>
              </a:path>
              <a:path w="81280" h="98425">
                <a:moveTo>
                  <a:pt x="44627" y="48094"/>
                </a:moveTo>
                <a:lnTo>
                  <a:pt x="29133" y="48094"/>
                </a:lnTo>
                <a:lnTo>
                  <a:pt x="64566" y="97828"/>
                </a:lnTo>
                <a:lnTo>
                  <a:pt x="81064" y="97828"/>
                </a:lnTo>
                <a:lnTo>
                  <a:pt x="44627" y="48094"/>
                </a:lnTo>
                <a:close/>
              </a:path>
              <a:path w="81280" h="98425">
                <a:moveTo>
                  <a:pt x="79425" y="0"/>
                </a:moveTo>
                <a:lnTo>
                  <a:pt x="62522" y="0"/>
                </a:lnTo>
                <a:lnTo>
                  <a:pt x="12928" y="48513"/>
                </a:lnTo>
                <a:lnTo>
                  <a:pt x="28692" y="48513"/>
                </a:lnTo>
                <a:lnTo>
                  <a:pt x="29133" y="48094"/>
                </a:lnTo>
                <a:lnTo>
                  <a:pt x="44627" y="48094"/>
                </a:lnTo>
                <a:lnTo>
                  <a:pt x="38188" y="39306"/>
                </a:lnTo>
                <a:lnTo>
                  <a:pt x="794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372543" y="6016426"/>
            <a:ext cx="93980" cy="101600"/>
          </a:xfrm>
          <a:custGeom>
            <a:avLst/>
            <a:gdLst/>
            <a:ahLst/>
            <a:cxnLst/>
            <a:rect l="l" t="t" r="r" b="b"/>
            <a:pathLst>
              <a:path w="93980" h="101600">
                <a:moveTo>
                  <a:pt x="40359" y="0"/>
                </a:moveTo>
                <a:lnTo>
                  <a:pt x="7058" y="21001"/>
                </a:lnTo>
                <a:lnTo>
                  <a:pt x="0" y="50088"/>
                </a:lnTo>
                <a:lnTo>
                  <a:pt x="1379" y="63805"/>
                </a:lnTo>
                <a:lnTo>
                  <a:pt x="37378" y="99934"/>
                </a:lnTo>
                <a:lnTo>
                  <a:pt x="55172" y="101572"/>
                </a:lnTo>
                <a:lnTo>
                  <a:pt x="68993" y="97250"/>
                </a:lnTo>
                <a:lnTo>
                  <a:pt x="77509" y="90969"/>
                </a:lnTo>
                <a:lnTo>
                  <a:pt x="44737" y="90969"/>
                </a:lnTo>
                <a:lnTo>
                  <a:pt x="31557" y="87528"/>
                </a:lnTo>
                <a:lnTo>
                  <a:pt x="21533" y="79281"/>
                </a:lnTo>
                <a:lnTo>
                  <a:pt x="15158" y="66830"/>
                </a:lnTo>
                <a:lnTo>
                  <a:pt x="12924" y="50774"/>
                </a:lnTo>
                <a:lnTo>
                  <a:pt x="13233" y="44755"/>
                </a:lnTo>
                <a:lnTo>
                  <a:pt x="16513" y="31722"/>
                </a:lnTo>
                <a:lnTo>
                  <a:pt x="23775" y="21001"/>
                </a:lnTo>
                <a:lnTo>
                  <a:pt x="35515" y="13794"/>
                </a:lnTo>
                <a:lnTo>
                  <a:pt x="52229" y="11301"/>
                </a:lnTo>
                <a:lnTo>
                  <a:pt x="77068" y="11301"/>
                </a:lnTo>
                <a:lnTo>
                  <a:pt x="71326" y="6800"/>
                </a:lnTo>
                <a:lnTo>
                  <a:pt x="57582" y="1682"/>
                </a:lnTo>
                <a:lnTo>
                  <a:pt x="40359" y="0"/>
                </a:lnTo>
                <a:close/>
              </a:path>
              <a:path w="93980" h="101600">
                <a:moveTo>
                  <a:pt x="77068" y="11301"/>
                </a:moveTo>
                <a:lnTo>
                  <a:pt x="52229" y="11301"/>
                </a:lnTo>
                <a:lnTo>
                  <a:pt x="64098" y="15595"/>
                </a:lnTo>
                <a:lnTo>
                  <a:pt x="73079" y="24461"/>
                </a:lnTo>
                <a:lnTo>
                  <a:pt x="78741" y="37705"/>
                </a:lnTo>
                <a:lnTo>
                  <a:pt x="80657" y="55130"/>
                </a:lnTo>
                <a:lnTo>
                  <a:pt x="77405" y="69956"/>
                </a:lnTo>
                <a:lnTo>
                  <a:pt x="70129" y="81266"/>
                </a:lnTo>
                <a:lnTo>
                  <a:pt x="59137" y="88467"/>
                </a:lnTo>
                <a:lnTo>
                  <a:pt x="44737" y="90969"/>
                </a:lnTo>
                <a:lnTo>
                  <a:pt x="77509" y="90969"/>
                </a:lnTo>
                <a:lnTo>
                  <a:pt x="79777" y="89296"/>
                </a:lnTo>
                <a:lnTo>
                  <a:pt x="87503" y="78355"/>
                </a:lnTo>
                <a:lnTo>
                  <a:pt x="92154" y="65071"/>
                </a:lnTo>
                <a:lnTo>
                  <a:pt x="93708" y="50088"/>
                </a:lnTo>
                <a:lnTo>
                  <a:pt x="92752" y="38526"/>
                </a:lnTo>
                <a:lnTo>
                  <a:pt x="88804" y="25647"/>
                </a:lnTo>
                <a:lnTo>
                  <a:pt x="81698" y="14930"/>
                </a:lnTo>
                <a:lnTo>
                  <a:pt x="77068" y="113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496329" y="5992740"/>
            <a:ext cx="77470" cy="123825"/>
          </a:xfrm>
          <a:custGeom>
            <a:avLst/>
            <a:gdLst/>
            <a:ahLst/>
            <a:cxnLst/>
            <a:rect l="l" t="t" r="r" b="b"/>
            <a:pathLst>
              <a:path w="77469" h="123825">
                <a:moveTo>
                  <a:pt x="24853" y="0"/>
                </a:moveTo>
                <a:lnTo>
                  <a:pt x="18465" y="3179"/>
                </a:lnTo>
                <a:lnTo>
                  <a:pt x="25667" y="14551"/>
                </a:lnTo>
                <a:lnTo>
                  <a:pt x="38747" y="18948"/>
                </a:lnTo>
                <a:lnTo>
                  <a:pt x="41933" y="18747"/>
                </a:lnTo>
                <a:lnTo>
                  <a:pt x="53782" y="12620"/>
                </a:lnTo>
                <a:lnTo>
                  <a:pt x="54626" y="10706"/>
                </a:lnTo>
                <a:lnTo>
                  <a:pt x="31597" y="10706"/>
                </a:lnTo>
                <a:lnTo>
                  <a:pt x="26784" y="6578"/>
                </a:lnTo>
                <a:lnTo>
                  <a:pt x="24853" y="0"/>
                </a:lnTo>
                <a:close/>
              </a:path>
              <a:path w="77469" h="123825">
                <a:moveTo>
                  <a:pt x="59347" y="0"/>
                </a:moveTo>
                <a:lnTo>
                  <a:pt x="52349" y="0"/>
                </a:lnTo>
                <a:lnTo>
                  <a:pt x="50152" y="6578"/>
                </a:lnTo>
                <a:lnTo>
                  <a:pt x="45745" y="10706"/>
                </a:lnTo>
                <a:lnTo>
                  <a:pt x="54626" y="10706"/>
                </a:lnTo>
                <a:lnTo>
                  <a:pt x="59347" y="0"/>
                </a:lnTo>
                <a:close/>
              </a:path>
              <a:path w="77469" h="123825">
                <a:moveTo>
                  <a:pt x="12915" y="25679"/>
                </a:moveTo>
                <a:lnTo>
                  <a:pt x="0" y="25679"/>
                </a:lnTo>
                <a:lnTo>
                  <a:pt x="0" y="123507"/>
                </a:lnTo>
                <a:lnTo>
                  <a:pt x="16217" y="123507"/>
                </a:lnTo>
                <a:lnTo>
                  <a:pt x="24880" y="108534"/>
                </a:lnTo>
                <a:lnTo>
                  <a:pt x="12915" y="108534"/>
                </a:lnTo>
                <a:lnTo>
                  <a:pt x="12915" y="25679"/>
                </a:lnTo>
                <a:close/>
              </a:path>
              <a:path w="77469" h="123825">
                <a:moveTo>
                  <a:pt x="77482" y="40373"/>
                </a:moveTo>
                <a:lnTo>
                  <a:pt x="64566" y="40373"/>
                </a:lnTo>
                <a:lnTo>
                  <a:pt x="64566" y="123507"/>
                </a:lnTo>
                <a:lnTo>
                  <a:pt x="77482" y="123507"/>
                </a:lnTo>
                <a:lnTo>
                  <a:pt x="77482" y="40373"/>
                </a:lnTo>
                <a:close/>
              </a:path>
              <a:path w="77469" h="123825">
                <a:moveTo>
                  <a:pt x="77482" y="25679"/>
                </a:moveTo>
                <a:lnTo>
                  <a:pt x="61150" y="25679"/>
                </a:lnTo>
                <a:lnTo>
                  <a:pt x="13169" y="108534"/>
                </a:lnTo>
                <a:lnTo>
                  <a:pt x="24880" y="108534"/>
                </a:lnTo>
                <a:lnTo>
                  <a:pt x="64312" y="40373"/>
                </a:lnTo>
                <a:lnTo>
                  <a:pt x="77482" y="40373"/>
                </a:lnTo>
                <a:lnTo>
                  <a:pt x="77482" y="256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655863" y="6016427"/>
            <a:ext cx="93980" cy="101600"/>
          </a:xfrm>
          <a:custGeom>
            <a:avLst/>
            <a:gdLst/>
            <a:ahLst/>
            <a:cxnLst/>
            <a:rect l="l" t="t" r="r" b="b"/>
            <a:pathLst>
              <a:path w="93980" h="101600">
                <a:moveTo>
                  <a:pt x="40351" y="0"/>
                </a:moveTo>
                <a:lnTo>
                  <a:pt x="7057" y="21000"/>
                </a:lnTo>
                <a:lnTo>
                  <a:pt x="0" y="50088"/>
                </a:lnTo>
                <a:lnTo>
                  <a:pt x="1380" y="63811"/>
                </a:lnTo>
                <a:lnTo>
                  <a:pt x="37384" y="99933"/>
                </a:lnTo>
                <a:lnTo>
                  <a:pt x="55181" y="101570"/>
                </a:lnTo>
                <a:lnTo>
                  <a:pt x="69000" y="97246"/>
                </a:lnTo>
                <a:lnTo>
                  <a:pt x="77512" y="90968"/>
                </a:lnTo>
                <a:lnTo>
                  <a:pt x="44736" y="90968"/>
                </a:lnTo>
                <a:lnTo>
                  <a:pt x="31556" y="87527"/>
                </a:lnTo>
                <a:lnTo>
                  <a:pt x="21532" y="79280"/>
                </a:lnTo>
                <a:lnTo>
                  <a:pt x="15157" y="66829"/>
                </a:lnTo>
                <a:lnTo>
                  <a:pt x="12923" y="50773"/>
                </a:lnTo>
                <a:lnTo>
                  <a:pt x="13232" y="44754"/>
                </a:lnTo>
                <a:lnTo>
                  <a:pt x="16514" y="31721"/>
                </a:lnTo>
                <a:lnTo>
                  <a:pt x="23779" y="21000"/>
                </a:lnTo>
                <a:lnTo>
                  <a:pt x="35519" y="13793"/>
                </a:lnTo>
                <a:lnTo>
                  <a:pt x="52228" y="11301"/>
                </a:lnTo>
                <a:lnTo>
                  <a:pt x="77071" y="11301"/>
                </a:lnTo>
                <a:lnTo>
                  <a:pt x="71322" y="6797"/>
                </a:lnTo>
                <a:lnTo>
                  <a:pt x="57575" y="1681"/>
                </a:lnTo>
                <a:lnTo>
                  <a:pt x="40351" y="0"/>
                </a:lnTo>
                <a:close/>
              </a:path>
              <a:path w="93980" h="101600">
                <a:moveTo>
                  <a:pt x="77071" y="11301"/>
                </a:moveTo>
                <a:lnTo>
                  <a:pt x="52228" y="11301"/>
                </a:lnTo>
                <a:lnTo>
                  <a:pt x="64097" y="15594"/>
                </a:lnTo>
                <a:lnTo>
                  <a:pt x="73078" y="24460"/>
                </a:lnTo>
                <a:lnTo>
                  <a:pt x="78740" y="37704"/>
                </a:lnTo>
                <a:lnTo>
                  <a:pt x="80656" y="55130"/>
                </a:lnTo>
                <a:lnTo>
                  <a:pt x="77404" y="69956"/>
                </a:lnTo>
                <a:lnTo>
                  <a:pt x="70128" y="81265"/>
                </a:lnTo>
                <a:lnTo>
                  <a:pt x="59136" y="88466"/>
                </a:lnTo>
                <a:lnTo>
                  <a:pt x="44736" y="90968"/>
                </a:lnTo>
                <a:lnTo>
                  <a:pt x="77512" y="90968"/>
                </a:lnTo>
                <a:lnTo>
                  <a:pt x="79785" y="89291"/>
                </a:lnTo>
                <a:lnTo>
                  <a:pt x="87513" y="78351"/>
                </a:lnTo>
                <a:lnTo>
                  <a:pt x="92165" y="65068"/>
                </a:lnTo>
                <a:lnTo>
                  <a:pt x="93720" y="50088"/>
                </a:lnTo>
                <a:lnTo>
                  <a:pt x="92761" y="38512"/>
                </a:lnTo>
                <a:lnTo>
                  <a:pt x="88808" y="25637"/>
                </a:lnTo>
                <a:lnTo>
                  <a:pt x="81697" y="14924"/>
                </a:lnTo>
                <a:lnTo>
                  <a:pt x="77071" y="113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779648" y="6018423"/>
            <a:ext cx="75565" cy="98425"/>
          </a:xfrm>
          <a:custGeom>
            <a:avLst/>
            <a:gdLst/>
            <a:ahLst/>
            <a:cxnLst/>
            <a:rect l="l" t="t" r="r" b="b"/>
            <a:pathLst>
              <a:path w="75564" h="98425">
                <a:moveTo>
                  <a:pt x="67043" y="0"/>
                </a:moveTo>
                <a:lnTo>
                  <a:pt x="0" y="0"/>
                </a:lnTo>
                <a:lnTo>
                  <a:pt x="0" y="97828"/>
                </a:lnTo>
                <a:lnTo>
                  <a:pt x="54306" y="96972"/>
                </a:lnTo>
                <a:lnTo>
                  <a:pt x="65918" y="91433"/>
                </a:lnTo>
                <a:lnTo>
                  <a:pt x="69117" y="86563"/>
                </a:lnTo>
                <a:lnTo>
                  <a:pt x="12915" y="86563"/>
                </a:lnTo>
                <a:lnTo>
                  <a:pt x="12915" y="50825"/>
                </a:lnTo>
                <a:lnTo>
                  <a:pt x="70827" y="50825"/>
                </a:lnTo>
                <a:lnTo>
                  <a:pt x="70781" y="50695"/>
                </a:lnTo>
                <a:lnTo>
                  <a:pt x="60708" y="42423"/>
                </a:lnTo>
                <a:lnTo>
                  <a:pt x="45618" y="39560"/>
                </a:lnTo>
                <a:lnTo>
                  <a:pt x="12915" y="39560"/>
                </a:lnTo>
                <a:lnTo>
                  <a:pt x="12915" y="11264"/>
                </a:lnTo>
                <a:lnTo>
                  <a:pt x="67043" y="11264"/>
                </a:lnTo>
                <a:lnTo>
                  <a:pt x="67043" y="0"/>
                </a:lnTo>
                <a:close/>
              </a:path>
              <a:path w="75564" h="98425">
                <a:moveTo>
                  <a:pt x="70827" y="50825"/>
                </a:moveTo>
                <a:lnTo>
                  <a:pt x="41363" y="50825"/>
                </a:lnTo>
                <a:lnTo>
                  <a:pt x="47574" y="51271"/>
                </a:lnTo>
                <a:lnTo>
                  <a:pt x="58983" y="57385"/>
                </a:lnTo>
                <a:lnTo>
                  <a:pt x="62628" y="71801"/>
                </a:lnTo>
                <a:lnTo>
                  <a:pt x="56466" y="82910"/>
                </a:lnTo>
                <a:lnTo>
                  <a:pt x="41363" y="86563"/>
                </a:lnTo>
                <a:lnTo>
                  <a:pt x="69117" y="86563"/>
                </a:lnTo>
                <a:lnTo>
                  <a:pt x="73097" y="80502"/>
                </a:lnTo>
                <a:lnTo>
                  <a:pt x="75428" y="63894"/>
                </a:lnTo>
                <a:lnTo>
                  <a:pt x="70827" y="508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876751" y="6018424"/>
            <a:ext cx="83185" cy="100330"/>
          </a:xfrm>
          <a:custGeom>
            <a:avLst/>
            <a:gdLst/>
            <a:ahLst/>
            <a:cxnLst/>
            <a:rect l="l" t="t" r="r" b="b"/>
            <a:pathLst>
              <a:path w="83185" h="100329">
                <a:moveTo>
                  <a:pt x="0" y="86969"/>
                </a:moveTo>
                <a:lnTo>
                  <a:pt x="0" y="97967"/>
                </a:lnTo>
                <a:lnTo>
                  <a:pt x="2463" y="98920"/>
                </a:lnTo>
                <a:lnTo>
                  <a:pt x="6578" y="99885"/>
                </a:lnTo>
                <a:lnTo>
                  <a:pt x="11873" y="99743"/>
                </a:lnTo>
                <a:lnTo>
                  <a:pt x="22785" y="94522"/>
                </a:lnTo>
                <a:lnTo>
                  <a:pt x="26313" y="88341"/>
                </a:lnTo>
                <a:lnTo>
                  <a:pt x="5486" y="88341"/>
                </a:lnTo>
                <a:lnTo>
                  <a:pt x="1777" y="88061"/>
                </a:lnTo>
                <a:lnTo>
                  <a:pt x="0" y="86969"/>
                </a:lnTo>
                <a:close/>
              </a:path>
              <a:path w="83185" h="100329">
                <a:moveTo>
                  <a:pt x="82981" y="11264"/>
                </a:moveTo>
                <a:lnTo>
                  <a:pt x="70065" y="11264"/>
                </a:lnTo>
                <a:lnTo>
                  <a:pt x="70065" y="97828"/>
                </a:lnTo>
                <a:lnTo>
                  <a:pt x="82981" y="97828"/>
                </a:lnTo>
                <a:lnTo>
                  <a:pt x="82981" y="11264"/>
                </a:lnTo>
                <a:close/>
              </a:path>
              <a:path w="83185" h="100329">
                <a:moveTo>
                  <a:pt x="82981" y="0"/>
                </a:moveTo>
                <a:lnTo>
                  <a:pt x="21564" y="0"/>
                </a:lnTo>
                <a:lnTo>
                  <a:pt x="18922" y="71744"/>
                </a:lnTo>
                <a:lnTo>
                  <a:pt x="14396" y="85327"/>
                </a:lnTo>
                <a:lnTo>
                  <a:pt x="7023" y="88341"/>
                </a:lnTo>
                <a:lnTo>
                  <a:pt x="26313" y="88341"/>
                </a:lnTo>
                <a:lnTo>
                  <a:pt x="29424" y="82890"/>
                </a:lnTo>
                <a:lnTo>
                  <a:pt x="32016" y="66357"/>
                </a:lnTo>
                <a:lnTo>
                  <a:pt x="33947" y="11264"/>
                </a:lnTo>
                <a:lnTo>
                  <a:pt x="82981" y="11264"/>
                </a:lnTo>
                <a:lnTo>
                  <a:pt x="829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983633" y="6018419"/>
            <a:ext cx="91440" cy="98425"/>
          </a:xfrm>
          <a:custGeom>
            <a:avLst/>
            <a:gdLst/>
            <a:ahLst/>
            <a:cxnLst/>
            <a:rect l="l" t="t" r="r" b="b"/>
            <a:pathLst>
              <a:path w="91439" h="98425">
                <a:moveTo>
                  <a:pt x="53022" y="0"/>
                </a:moveTo>
                <a:lnTo>
                  <a:pt x="38468" y="0"/>
                </a:lnTo>
                <a:lnTo>
                  <a:pt x="0" y="97828"/>
                </a:lnTo>
                <a:lnTo>
                  <a:pt x="13728" y="97828"/>
                </a:lnTo>
                <a:lnTo>
                  <a:pt x="24866" y="67868"/>
                </a:lnTo>
                <a:lnTo>
                  <a:pt x="79533" y="67868"/>
                </a:lnTo>
                <a:lnTo>
                  <a:pt x="75515" y="57581"/>
                </a:lnTo>
                <a:lnTo>
                  <a:pt x="28562" y="57581"/>
                </a:lnTo>
                <a:lnTo>
                  <a:pt x="45466" y="12357"/>
                </a:lnTo>
                <a:lnTo>
                  <a:pt x="57849" y="12357"/>
                </a:lnTo>
                <a:lnTo>
                  <a:pt x="53022" y="0"/>
                </a:lnTo>
                <a:close/>
              </a:path>
              <a:path w="91439" h="98425">
                <a:moveTo>
                  <a:pt x="79533" y="67868"/>
                </a:moveTo>
                <a:lnTo>
                  <a:pt x="65938" y="67868"/>
                </a:lnTo>
                <a:lnTo>
                  <a:pt x="76796" y="97828"/>
                </a:lnTo>
                <a:lnTo>
                  <a:pt x="91236" y="97828"/>
                </a:lnTo>
                <a:lnTo>
                  <a:pt x="79533" y="67868"/>
                </a:lnTo>
                <a:close/>
              </a:path>
              <a:path w="91439" h="98425">
                <a:moveTo>
                  <a:pt x="57849" y="12357"/>
                </a:moveTo>
                <a:lnTo>
                  <a:pt x="45466" y="12357"/>
                </a:lnTo>
                <a:lnTo>
                  <a:pt x="62103" y="57581"/>
                </a:lnTo>
                <a:lnTo>
                  <a:pt x="75515" y="57581"/>
                </a:lnTo>
                <a:lnTo>
                  <a:pt x="57849" y="123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093892" y="6017626"/>
            <a:ext cx="87630" cy="100965"/>
          </a:xfrm>
          <a:custGeom>
            <a:avLst/>
            <a:gdLst/>
            <a:ahLst/>
            <a:cxnLst/>
            <a:rect l="l" t="t" r="r" b="b"/>
            <a:pathLst>
              <a:path w="87630" h="100964">
                <a:moveTo>
                  <a:pt x="33938" y="0"/>
                </a:moveTo>
                <a:lnTo>
                  <a:pt x="5427" y="25319"/>
                </a:lnTo>
                <a:lnTo>
                  <a:pt x="0" y="56315"/>
                </a:lnTo>
                <a:lnTo>
                  <a:pt x="3067" y="71540"/>
                </a:lnTo>
                <a:lnTo>
                  <a:pt x="9379" y="83937"/>
                </a:lnTo>
                <a:lnTo>
                  <a:pt x="18665" y="93187"/>
                </a:lnTo>
                <a:lnTo>
                  <a:pt x="30655" y="98971"/>
                </a:lnTo>
                <a:lnTo>
                  <a:pt x="45080" y="100970"/>
                </a:lnTo>
                <a:lnTo>
                  <a:pt x="53448" y="100349"/>
                </a:lnTo>
                <a:lnTo>
                  <a:pt x="66690" y="96111"/>
                </a:lnTo>
                <a:lnTo>
                  <a:pt x="76143" y="88745"/>
                </a:lnTo>
                <a:lnTo>
                  <a:pt x="36854" y="88745"/>
                </a:lnTo>
                <a:lnTo>
                  <a:pt x="26763" y="83552"/>
                </a:lnTo>
                <a:lnTo>
                  <a:pt x="19313" y="73872"/>
                </a:lnTo>
                <a:lnTo>
                  <a:pt x="14815" y="59477"/>
                </a:lnTo>
                <a:lnTo>
                  <a:pt x="13577" y="40143"/>
                </a:lnTo>
                <a:lnTo>
                  <a:pt x="17476" y="28434"/>
                </a:lnTo>
                <a:lnTo>
                  <a:pt x="25383" y="18983"/>
                </a:lnTo>
                <a:lnTo>
                  <a:pt x="38105" y="12900"/>
                </a:lnTo>
                <a:lnTo>
                  <a:pt x="56448" y="11294"/>
                </a:lnTo>
                <a:lnTo>
                  <a:pt x="77340" y="11294"/>
                </a:lnTo>
                <a:lnTo>
                  <a:pt x="76836" y="10635"/>
                </a:lnTo>
                <a:lnTo>
                  <a:pt x="66003" y="4219"/>
                </a:lnTo>
                <a:lnTo>
                  <a:pt x="51611" y="641"/>
                </a:lnTo>
                <a:lnTo>
                  <a:pt x="33938" y="0"/>
                </a:lnTo>
                <a:close/>
              </a:path>
              <a:path w="87630" h="100964">
                <a:moveTo>
                  <a:pt x="87396" y="61663"/>
                </a:moveTo>
                <a:lnTo>
                  <a:pt x="72216" y="71642"/>
                </a:lnTo>
                <a:lnTo>
                  <a:pt x="65574" y="81529"/>
                </a:lnTo>
                <a:lnTo>
                  <a:pt x="54057" y="87327"/>
                </a:lnTo>
                <a:lnTo>
                  <a:pt x="36854" y="88745"/>
                </a:lnTo>
                <a:lnTo>
                  <a:pt x="76143" y="88745"/>
                </a:lnTo>
                <a:lnTo>
                  <a:pt x="76997" y="88080"/>
                </a:lnTo>
                <a:lnTo>
                  <a:pt x="84017" y="76512"/>
                </a:lnTo>
                <a:lnTo>
                  <a:pt x="87396" y="61663"/>
                </a:lnTo>
                <a:close/>
              </a:path>
              <a:path w="87630" h="100964">
                <a:moveTo>
                  <a:pt x="77340" y="11294"/>
                </a:moveTo>
                <a:lnTo>
                  <a:pt x="56448" y="11294"/>
                </a:lnTo>
                <a:lnTo>
                  <a:pt x="67597" y="18304"/>
                </a:lnTo>
                <a:lnTo>
                  <a:pt x="73667" y="30193"/>
                </a:lnTo>
                <a:lnTo>
                  <a:pt x="83828" y="19786"/>
                </a:lnTo>
                <a:lnTo>
                  <a:pt x="77340" y="112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237598" y="6029684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0"/>
                </a:moveTo>
                <a:lnTo>
                  <a:pt x="0" y="86563"/>
                </a:lnTo>
              </a:path>
            </a:pathLst>
          </a:custGeom>
          <a:ln w="1418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198323" y="6024052"/>
            <a:ext cx="78740" cy="0"/>
          </a:xfrm>
          <a:custGeom>
            <a:avLst/>
            <a:gdLst/>
            <a:ahLst/>
            <a:cxnLst/>
            <a:rect l="l" t="t" r="r" b="b"/>
            <a:pathLst>
              <a:path w="78739">
                <a:moveTo>
                  <a:pt x="0" y="0"/>
                </a:moveTo>
                <a:lnTo>
                  <a:pt x="78587" y="0"/>
                </a:lnTo>
              </a:path>
            </a:pathLst>
          </a:custGeom>
          <a:ln w="125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301728" y="6018423"/>
            <a:ext cx="77470" cy="98425"/>
          </a:xfrm>
          <a:custGeom>
            <a:avLst/>
            <a:gdLst/>
            <a:ahLst/>
            <a:cxnLst/>
            <a:rect l="l" t="t" r="r" b="b"/>
            <a:pathLst>
              <a:path w="77470" h="98425">
                <a:moveTo>
                  <a:pt x="12915" y="0"/>
                </a:moveTo>
                <a:lnTo>
                  <a:pt x="0" y="0"/>
                </a:lnTo>
                <a:lnTo>
                  <a:pt x="0" y="97828"/>
                </a:lnTo>
                <a:lnTo>
                  <a:pt x="16205" y="97828"/>
                </a:lnTo>
                <a:lnTo>
                  <a:pt x="24872" y="82842"/>
                </a:lnTo>
                <a:lnTo>
                  <a:pt x="12915" y="82842"/>
                </a:lnTo>
                <a:lnTo>
                  <a:pt x="12915" y="0"/>
                </a:lnTo>
                <a:close/>
              </a:path>
              <a:path w="77470" h="98425">
                <a:moveTo>
                  <a:pt x="77482" y="14693"/>
                </a:moveTo>
                <a:lnTo>
                  <a:pt x="64566" y="14693"/>
                </a:lnTo>
                <a:lnTo>
                  <a:pt x="64566" y="97828"/>
                </a:lnTo>
                <a:lnTo>
                  <a:pt x="77482" y="97828"/>
                </a:lnTo>
                <a:lnTo>
                  <a:pt x="77482" y="14693"/>
                </a:lnTo>
                <a:close/>
              </a:path>
              <a:path w="77470" h="98425">
                <a:moveTo>
                  <a:pt x="77482" y="0"/>
                </a:moveTo>
                <a:lnTo>
                  <a:pt x="61137" y="0"/>
                </a:lnTo>
                <a:lnTo>
                  <a:pt x="13169" y="82842"/>
                </a:lnTo>
                <a:lnTo>
                  <a:pt x="24872" y="82842"/>
                </a:lnTo>
                <a:lnTo>
                  <a:pt x="64287" y="14693"/>
                </a:lnTo>
                <a:lnTo>
                  <a:pt x="77482" y="14693"/>
                </a:lnTo>
                <a:lnTo>
                  <a:pt x="774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73562" y="4881373"/>
            <a:ext cx="501650" cy="590550"/>
          </a:xfrm>
          <a:custGeom>
            <a:avLst/>
            <a:gdLst/>
            <a:ahLst/>
            <a:cxnLst/>
            <a:rect l="l" t="t" r="r" b="b"/>
            <a:pathLst>
              <a:path w="501650" h="590550">
                <a:moveTo>
                  <a:pt x="325004" y="0"/>
                </a:moveTo>
                <a:lnTo>
                  <a:pt x="176223" y="0"/>
                </a:lnTo>
                <a:lnTo>
                  <a:pt x="176223" y="101600"/>
                </a:lnTo>
                <a:lnTo>
                  <a:pt x="160848" y="106680"/>
                </a:lnTo>
                <a:lnTo>
                  <a:pt x="117901" y="128270"/>
                </a:lnTo>
                <a:lnTo>
                  <a:pt x="80359" y="156210"/>
                </a:lnTo>
                <a:lnTo>
                  <a:pt x="49033" y="191770"/>
                </a:lnTo>
                <a:lnTo>
                  <a:pt x="24737" y="232410"/>
                </a:lnTo>
                <a:lnTo>
                  <a:pt x="8283" y="276860"/>
                </a:lnTo>
                <a:lnTo>
                  <a:pt x="483" y="323850"/>
                </a:lnTo>
                <a:lnTo>
                  <a:pt x="0" y="341630"/>
                </a:lnTo>
                <a:lnTo>
                  <a:pt x="780" y="360680"/>
                </a:lnTo>
                <a:lnTo>
                  <a:pt x="7245" y="400050"/>
                </a:lnTo>
                <a:lnTo>
                  <a:pt x="19677" y="438150"/>
                </a:lnTo>
                <a:lnTo>
                  <a:pt x="37555" y="472440"/>
                </a:lnTo>
                <a:lnTo>
                  <a:pt x="60360" y="504190"/>
                </a:lnTo>
                <a:lnTo>
                  <a:pt x="87571" y="530860"/>
                </a:lnTo>
                <a:lnTo>
                  <a:pt x="118669" y="553720"/>
                </a:lnTo>
                <a:lnTo>
                  <a:pt x="153133" y="571500"/>
                </a:lnTo>
                <a:lnTo>
                  <a:pt x="190443" y="584200"/>
                </a:lnTo>
                <a:lnTo>
                  <a:pt x="230079" y="590550"/>
                </a:lnTo>
                <a:lnTo>
                  <a:pt x="271137" y="590550"/>
                </a:lnTo>
                <a:lnTo>
                  <a:pt x="291216" y="588010"/>
                </a:lnTo>
                <a:lnTo>
                  <a:pt x="310777" y="584200"/>
                </a:lnTo>
                <a:lnTo>
                  <a:pt x="329758" y="577850"/>
                </a:lnTo>
                <a:lnTo>
                  <a:pt x="344425" y="572770"/>
                </a:lnTo>
                <a:lnTo>
                  <a:pt x="250607" y="572770"/>
                </a:lnTo>
                <a:lnTo>
                  <a:pt x="231839" y="571500"/>
                </a:lnTo>
                <a:lnTo>
                  <a:pt x="178216" y="561340"/>
                </a:lnTo>
                <a:lnTo>
                  <a:pt x="129828" y="538480"/>
                </a:lnTo>
                <a:lnTo>
                  <a:pt x="88239" y="505460"/>
                </a:lnTo>
                <a:lnTo>
                  <a:pt x="55011" y="464820"/>
                </a:lnTo>
                <a:lnTo>
                  <a:pt x="31706" y="416560"/>
                </a:lnTo>
                <a:lnTo>
                  <a:pt x="19886" y="363220"/>
                </a:lnTo>
                <a:lnTo>
                  <a:pt x="18769" y="345440"/>
                </a:lnTo>
                <a:lnTo>
                  <a:pt x="23159" y="341630"/>
                </a:lnTo>
                <a:lnTo>
                  <a:pt x="29172" y="337820"/>
                </a:lnTo>
                <a:lnTo>
                  <a:pt x="36726" y="334010"/>
                </a:lnTo>
                <a:lnTo>
                  <a:pt x="45735" y="328930"/>
                </a:lnTo>
                <a:lnTo>
                  <a:pt x="56116" y="323850"/>
                </a:lnTo>
                <a:lnTo>
                  <a:pt x="67784" y="318770"/>
                </a:lnTo>
                <a:lnTo>
                  <a:pt x="24508" y="318770"/>
                </a:lnTo>
                <a:lnTo>
                  <a:pt x="29901" y="278130"/>
                </a:lnTo>
                <a:lnTo>
                  <a:pt x="43247" y="240030"/>
                </a:lnTo>
                <a:lnTo>
                  <a:pt x="63778" y="204470"/>
                </a:lnTo>
                <a:lnTo>
                  <a:pt x="90724" y="172720"/>
                </a:lnTo>
                <a:lnTo>
                  <a:pt x="123316" y="147320"/>
                </a:lnTo>
                <a:lnTo>
                  <a:pt x="160787" y="127000"/>
                </a:lnTo>
                <a:lnTo>
                  <a:pt x="194943" y="115570"/>
                </a:lnTo>
                <a:lnTo>
                  <a:pt x="194943" y="19050"/>
                </a:lnTo>
                <a:lnTo>
                  <a:pt x="325004" y="19050"/>
                </a:lnTo>
                <a:lnTo>
                  <a:pt x="325004" y="0"/>
                </a:lnTo>
                <a:close/>
              </a:path>
              <a:path w="501650" h="590550">
                <a:moveTo>
                  <a:pt x="501169" y="336550"/>
                </a:moveTo>
                <a:lnTo>
                  <a:pt x="482370" y="336550"/>
                </a:lnTo>
                <a:lnTo>
                  <a:pt x="482465" y="337820"/>
                </a:lnTo>
                <a:lnTo>
                  <a:pt x="482509" y="341630"/>
                </a:lnTo>
                <a:lnTo>
                  <a:pt x="475808" y="396240"/>
                </a:lnTo>
                <a:lnTo>
                  <a:pt x="456634" y="447040"/>
                </a:lnTo>
                <a:lnTo>
                  <a:pt x="426662" y="491490"/>
                </a:lnTo>
                <a:lnTo>
                  <a:pt x="387514" y="527050"/>
                </a:lnTo>
                <a:lnTo>
                  <a:pt x="340814" y="553720"/>
                </a:lnTo>
                <a:lnTo>
                  <a:pt x="288185" y="568960"/>
                </a:lnTo>
                <a:lnTo>
                  <a:pt x="250607" y="572770"/>
                </a:lnTo>
                <a:lnTo>
                  <a:pt x="344425" y="572770"/>
                </a:lnTo>
                <a:lnTo>
                  <a:pt x="382559" y="553720"/>
                </a:lnTo>
                <a:lnTo>
                  <a:pt x="413660" y="530860"/>
                </a:lnTo>
                <a:lnTo>
                  <a:pt x="440874" y="504190"/>
                </a:lnTo>
                <a:lnTo>
                  <a:pt x="463681" y="472440"/>
                </a:lnTo>
                <a:lnTo>
                  <a:pt x="481561" y="438150"/>
                </a:lnTo>
                <a:lnTo>
                  <a:pt x="493994" y="400050"/>
                </a:lnTo>
                <a:lnTo>
                  <a:pt x="500460" y="360680"/>
                </a:lnTo>
                <a:lnTo>
                  <a:pt x="501241" y="341630"/>
                </a:lnTo>
                <a:lnTo>
                  <a:pt x="501169" y="336550"/>
                </a:lnTo>
                <a:close/>
              </a:path>
              <a:path w="501650" h="590550">
                <a:moveTo>
                  <a:pt x="240196" y="298450"/>
                </a:moveTo>
                <a:lnTo>
                  <a:pt x="160113" y="298450"/>
                </a:lnTo>
                <a:lnTo>
                  <a:pt x="177507" y="299720"/>
                </a:lnTo>
                <a:lnTo>
                  <a:pt x="192848" y="302260"/>
                </a:lnTo>
                <a:lnTo>
                  <a:pt x="206418" y="304800"/>
                </a:lnTo>
                <a:lnTo>
                  <a:pt x="218502" y="308610"/>
                </a:lnTo>
                <a:lnTo>
                  <a:pt x="229383" y="313690"/>
                </a:lnTo>
                <a:lnTo>
                  <a:pt x="239345" y="320040"/>
                </a:lnTo>
                <a:lnTo>
                  <a:pt x="248672" y="325120"/>
                </a:lnTo>
                <a:lnTo>
                  <a:pt x="268287" y="339090"/>
                </a:lnTo>
                <a:lnTo>
                  <a:pt x="278739" y="346710"/>
                </a:lnTo>
                <a:lnTo>
                  <a:pt x="289226" y="353060"/>
                </a:lnTo>
                <a:lnTo>
                  <a:pt x="335981" y="370840"/>
                </a:lnTo>
                <a:lnTo>
                  <a:pt x="349985" y="372110"/>
                </a:lnTo>
                <a:lnTo>
                  <a:pt x="358176" y="373380"/>
                </a:lnTo>
                <a:lnTo>
                  <a:pt x="362367" y="373380"/>
                </a:lnTo>
                <a:lnTo>
                  <a:pt x="394432" y="370840"/>
                </a:lnTo>
                <a:lnTo>
                  <a:pt x="409119" y="367030"/>
                </a:lnTo>
                <a:lnTo>
                  <a:pt x="422853" y="363220"/>
                </a:lnTo>
                <a:lnTo>
                  <a:pt x="435592" y="359410"/>
                </a:lnTo>
                <a:lnTo>
                  <a:pt x="447293" y="354330"/>
                </a:lnTo>
                <a:lnTo>
                  <a:pt x="356640" y="354330"/>
                </a:lnTo>
                <a:lnTo>
                  <a:pt x="341690" y="353060"/>
                </a:lnTo>
                <a:lnTo>
                  <a:pt x="304928" y="340360"/>
                </a:lnTo>
                <a:lnTo>
                  <a:pt x="265543" y="313690"/>
                </a:lnTo>
                <a:lnTo>
                  <a:pt x="256306" y="307340"/>
                </a:lnTo>
                <a:lnTo>
                  <a:pt x="246507" y="302260"/>
                </a:lnTo>
                <a:lnTo>
                  <a:pt x="240196" y="298450"/>
                </a:lnTo>
                <a:close/>
              </a:path>
              <a:path w="501650" h="590550">
                <a:moveTo>
                  <a:pt x="325004" y="19050"/>
                </a:moveTo>
                <a:lnTo>
                  <a:pt x="306284" y="19050"/>
                </a:lnTo>
                <a:lnTo>
                  <a:pt x="306284" y="115570"/>
                </a:lnTo>
                <a:lnTo>
                  <a:pt x="313129" y="116840"/>
                </a:lnTo>
                <a:lnTo>
                  <a:pt x="326536" y="121920"/>
                </a:lnTo>
                <a:lnTo>
                  <a:pt x="364283" y="138430"/>
                </a:lnTo>
                <a:lnTo>
                  <a:pt x="397858" y="161290"/>
                </a:lnTo>
                <a:lnTo>
                  <a:pt x="426669" y="190500"/>
                </a:lnTo>
                <a:lnTo>
                  <a:pt x="450121" y="222250"/>
                </a:lnTo>
                <a:lnTo>
                  <a:pt x="467621" y="259080"/>
                </a:lnTo>
                <a:lnTo>
                  <a:pt x="478574" y="298450"/>
                </a:lnTo>
                <a:lnTo>
                  <a:pt x="480668" y="312420"/>
                </a:lnTo>
                <a:lnTo>
                  <a:pt x="468657" y="321310"/>
                </a:lnTo>
                <a:lnTo>
                  <a:pt x="460260" y="326390"/>
                </a:lnTo>
                <a:lnTo>
                  <a:pt x="450369" y="331470"/>
                </a:lnTo>
                <a:lnTo>
                  <a:pt x="439063" y="337820"/>
                </a:lnTo>
                <a:lnTo>
                  <a:pt x="397411" y="350520"/>
                </a:lnTo>
                <a:lnTo>
                  <a:pt x="363966" y="354330"/>
                </a:lnTo>
                <a:lnTo>
                  <a:pt x="447293" y="354330"/>
                </a:lnTo>
                <a:lnTo>
                  <a:pt x="457913" y="349250"/>
                </a:lnTo>
                <a:lnTo>
                  <a:pt x="467411" y="344170"/>
                </a:lnTo>
                <a:lnTo>
                  <a:pt x="475744" y="339090"/>
                </a:lnTo>
                <a:lnTo>
                  <a:pt x="482370" y="336550"/>
                </a:lnTo>
                <a:lnTo>
                  <a:pt x="501169" y="336550"/>
                </a:lnTo>
                <a:lnTo>
                  <a:pt x="500757" y="323850"/>
                </a:lnTo>
                <a:lnTo>
                  <a:pt x="492957" y="276860"/>
                </a:lnTo>
                <a:lnTo>
                  <a:pt x="476503" y="232410"/>
                </a:lnTo>
                <a:lnTo>
                  <a:pt x="452206" y="191770"/>
                </a:lnTo>
                <a:lnTo>
                  <a:pt x="420878" y="156210"/>
                </a:lnTo>
                <a:lnTo>
                  <a:pt x="383333" y="128270"/>
                </a:lnTo>
                <a:lnTo>
                  <a:pt x="340382" y="106680"/>
                </a:lnTo>
                <a:lnTo>
                  <a:pt x="325004" y="101600"/>
                </a:lnTo>
                <a:lnTo>
                  <a:pt x="325004" y="19050"/>
                </a:lnTo>
                <a:close/>
              </a:path>
              <a:path w="501650" h="590550">
                <a:moveTo>
                  <a:pt x="166927" y="279400"/>
                </a:moveTo>
                <a:lnTo>
                  <a:pt x="162444" y="279400"/>
                </a:lnTo>
                <a:lnTo>
                  <a:pt x="130015" y="281940"/>
                </a:lnTo>
                <a:lnTo>
                  <a:pt x="100392" y="287020"/>
                </a:lnTo>
                <a:lnTo>
                  <a:pt x="86756" y="290830"/>
                </a:lnTo>
                <a:lnTo>
                  <a:pt x="73969" y="295910"/>
                </a:lnTo>
                <a:lnTo>
                  <a:pt x="62081" y="299720"/>
                </a:lnTo>
                <a:lnTo>
                  <a:pt x="51142" y="304800"/>
                </a:lnTo>
                <a:lnTo>
                  <a:pt x="41200" y="309880"/>
                </a:lnTo>
                <a:lnTo>
                  <a:pt x="32306" y="314960"/>
                </a:lnTo>
                <a:lnTo>
                  <a:pt x="24508" y="318770"/>
                </a:lnTo>
                <a:lnTo>
                  <a:pt x="67784" y="318770"/>
                </a:lnTo>
                <a:lnTo>
                  <a:pt x="80656" y="313690"/>
                </a:lnTo>
                <a:lnTo>
                  <a:pt x="94646" y="308610"/>
                </a:lnTo>
                <a:lnTo>
                  <a:pt x="109671" y="304800"/>
                </a:lnTo>
                <a:lnTo>
                  <a:pt x="125646" y="300990"/>
                </a:lnTo>
                <a:lnTo>
                  <a:pt x="160113" y="298450"/>
                </a:lnTo>
                <a:lnTo>
                  <a:pt x="240196" y="298450"/>
                </a:lnTo>
                <a:lnTo>
                  <a:pt x="235989" y="295910"/>
                </a:lnTo>
                <a:lnTo>
                  <a:pt x="224597" y="290830"/>
                </a:lnTo>
                <a:lnTo>
                  <a:pt x="212173" y="287020"/>
                </a:lnTo>
                <a:lnTo>
                  <a:pt x="198563" y="283210"/>
                </a:lnTo>
                <a:lnTo>
                  <a:pt x="183609" y="280670"/>
                </a:lnTo>
                <a:lnTo>
                  <a:pt x="166927" y="279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871989" y="4986680"/>
            <a:ext cx="514350" cy="485775"/>
          </a:xfrm>
          <a:custGeom>
            <a:avLst/>
            <a:gdLst/>
            <a:ahLst/>
            <a:cxnLst/>
            <a:rect l="l" t="t" r="r" b="b"/>
            <a:pathLst>
              <a:path w="514350" h="485775">
                <a:moveTo>
                  <a:pt x="70103" y="0"/>
                </a:moveTo>
                <a:lnTo>
                  <a:pt x="11810" y="0"/>
                </a:lnTo>
                <a:lnTo>
                  <a:pt x="11810" y="224561"/>
                </a:lnTo>
                <a:lnTo>
                  <a:pt x="4864" y="227723"/>
                </a:lnTo>
                <a:lnTo>
                  <a:pt x="0" y="234835"/>
                </a:lnTo>
                <a:lnTo>
                  <a:pt x="0" y="251371"/>
                </a:lnTo>
                <a:lnTo>
                  <a:pt x="4864" y="258483"/>
                </a:lnTo>
                <a:lnTo>
                  <a:pt x="11810" y="261658"/>
                </a:lnTo>
                <a:lnTo>
                  <a:pt x="11810" y="485241"/>
                </a:lnTo>
                <a:lnTo>
                  <a:pt x="65430" y="485241"/>
                </a:lnTo>
                <a:lnTo>
                  <a:pt x="65430" y="466102"/>
                </a:lnTo>
                <a:lnTo>
                  <a:pt x="30518" y="466102"/>
                </a:lnTo>
                <a:lnTo>
                  <a:pt x="30518" y="260197"/>
                </a:lnTo>
                <a:lnTo>
                  <a:pt x="35305" y="257047"/>
                </a:lnTo>
                <a:lnTo>
                  <a:pt x="37128" y="254203"/>
                </a:lnTo>
                <a:lnTo>
                  <a:pt x="13881" y="254203"/>
                </a:lnTo>
                <a:lnTo>
                  <a:pt x="9016" y="249212"/>
                </a:lnTo>
                <a:lnTo>
                  <a:pt x="9016" y="236994"/>
                </a:lnTo>
                <a:lnTo>
                  <a:pt x="13881" y="232016"/>
                </a:lnTo>
                <a:lnTo>
                  <a:pt x="61631" y="232016"/>
                </a:lnTo>
                <a:lnTo>
                  <a:pt x="58762" y="230644"/>
                </a:lnTo>
                <a:lnTo>
                  <a:pt x="35420" y="230644"/>
                </a:lnTo>
                <a:lnTo>
                  <a:pt x="34036" y="228841"/>
                </a:lnTo>
                <a:lnTo>
                  <a:pt x="32410" y="227266"/>
                </a:lnTo>
                <a:lnTo>
                  <a:pt x="30518" y="226021"/>
                </a:lnTo>
                <a:lnTo>
                  <a:pt x="30518" y="19164"/>
                </a:lnTo>
                <a:lnTo>
                  <a:pt x="70103" y="19164"/>
                </a:lnTo>
                <a:lnTo>
                  <a:pt x="70103" y="0"/>
                </a:lnTo>
                <a:close/>
              </a:path>
              <a:path w="514350" h="485775">
                <a:moveTo>
                  <a:pt x="483311" y="246189"/>
                </a:moveTo>
                <a:lnTo>
                  <a:pt x="474598" y="246189"/>
                </a:lnTo>
                <a:lnTo>
                  <a:pt x="475437" y="251802"/>
                </a:lnTo>
                <a:lnTo>
                  <a:pt x="478485" y="256666"/>
                </a:lnTo>
                <a:lnTo>
                  <a:pt x="482841" y="259765"/>
                </a:lnTo>
                <a:lnTo>
                  <a:pt x="481914" y="259765"/>
                </a:lnTo>
                <a:lnTo>
                  <a:pt x="481914" y="466102"/>
                </a:lnTo>
                <a:lnTo>
                  <a:pt x="447001" y="466102"/>
                </a:lnTo>
                <a:lnTo>
                  <a:pt x="447001" y="485241"/>
                </a:lnTo>
                <a:lnTo>
                  <a:pt x="500646" y="485241"/>
                </a:lnTo>
                <a:lnTo>
                  <a:pt x="500646" y="262229"/>
                </a:lnTo>
                <a:lnTo>
                  <a:pt x="508393" y="259460"/>
                </a:lnTo>
                <a:lnTo>
                  <a:pt x="512332" y="254203"/>
                </a:lnTo>
                <a:lnTo>
                  <a:pt x="488175" y="254203"/>
                </a:lnTo>
                <a:lnTo>
                  <a:pt x="483311" y="249212"/>
                </a:lnTo>
                <a:lnTo>
                  <a:pt x="483311" y="246189"/>
                </a:lnTo>
                <a:close/>
              </a:path>
              <a:path w="514350" h="485775">
                <a:moveTo>
                  <a:pt x="90530" y="245833"/>
                </a:moveTo>
                <a:lnTo>
                  <a:pt x="55460" y="245833"/>
                </a:lnTo>
                <a:lnTo>
                  <a:pt x="169138" y="300177"/>
                </a:lnTo>
                <a:lnTo>
                  <a:pt x="169138" y="276326"/>
                </a:lnTo>
                <a:lnTo>
                  <a:pt x="154304" y="276326"/>
                </a:lnTo>
                <a:lnTo>
                  <a:pt x="90530" y="245833"/>
                </a:lnTo>
                <a:close/>
              </a:path>
              <a:path w="514350" h="485775">
                <a:moveTo>
                  <a:pt x="366310" y="252818"/>
                </a:moveTo>
                <a:lnTo>
                  <a:pt x="327012" y="252818"/>
                </a:lnTo>
                <a:lnTo>
                  <a:pt x="438988" y="299542"/>
                </a:lnTo>
                <a:lnTo>
                  <a:pt x="438988" y="276961"/>
                </a:lnTo>
                <a:lnTo>
                  <a:pt x="424154" y="276961"/>
                </a:lnTo>
                <a:lnTo>
                  <a:pt x="366310" y="252818"/>
                </a:lnTo>
                <a:close/>
              </a:path>
              <a:path w="514350" h="485775">
                <a:moveTo>
                  <a:pt x="271549" y="245948"/>
                </a:moveTo>
                <a:lnTo>
                  <a:pt x="245808" y="245948"/>
                </a:lnTo>
                <a:lnTo>
                  <a:pt x="208203" y="273113"/>
                </a:lnTo>
                <a:lnTo>
                  <a:pt x="327012" y="298716"/>
                </a:lnTo>
                <a:lnTo>
                  <a:pt x="327012" y="279984"/>
                </a:lnTo>
                <a:lnTo>
                  <a:pt x="312178" y="279984"/>
                </a:lnTo>
                <a:lnTo>
                  <a:pt x="244589" y="265429"/>
                </a:lnTo>
                <a:lnTo>
                  <a:pt x="271549" y="245948"/>
                </a:lnTo>
                <a:close/>
              </a:path>
              <a:path w="514350" h="485775">
                <a:moveTo>
                  <a:pt x="312178" y="230225"/>
                </a:moveTo>
                <a:lnTo>
                  <a:pt x="312178" y="279984"/>
                </a:lnTo>
                <a:lnTo>
                  <a:pt x="327012" y="279984"/>
                </a:lnTo>
                <a:lnTo>
                  <a:pt x="327012" y="252818"/>
                </a:lnTo>
                <a:lnTo>
                  <a:pt x="366310" y="252818"/>
                </a:lnTo>
                <a:lnTo>
                  <a:pt x="312178" y="230225"/>
                </a:lnTo>
                <a:close/>
              </a:path>
              <a:path w="514350" h="485775">
                <a:moveTo>
                  <a:pt x="477215" y="231012"/>
                </a:moveTo>
                <a:lnTo>
                  <a:pt x="424154" y="231012"/>
                </a:lnTo>
                <a:lnTo>
                  <a:pt x="424154" y="276961"/>
                </a:lnTo>
                <a:lnTo>
                  <a:pt x="438988" y="276961"/>
                </a:lnTo>
                <a:lnTo>
                  <a:pt x="438988" y="246189"/>
                </a:lnTo>
                <a:lnTo>
                  <a:pt x="483311" y="246189"/>
                </a:lnTo>
                <a:lnTo>
                  <a:pt x="483311" y="236994"/>
                </a:lnTo>
                <a:lnTo>
                  <a:pt x="487567" y="232638"/>
                </a:lnTo>
                <a:lnTo>
                  <a:pt x="477215" y="232638"/>
                </a:lnTo>
                <a:lnTo>
                  <a:pt x="477215" y="231012"/>
                </a:lnTo>
                <a:close/>
              </a:path>
              <a:path w="514350" h="485775">
                <a:moveTo>
                  <a:pt x="292569" y="230758"/>
                </a:moveTo>
                <a:lnTo>
                  <a:pt x="154304" y="230758"/>
                </a:lnTo>
                <a:lnTo>
                  <a:pt x="154304" y="276326"/>
                </a:lnTo>
                <a:lnTo>
                  <a:pt x="169138" y="276326"/>
                </a:lnTo>
                <a:lnTo>
                  <a:pt x="169138" y="245948"/>
                </a:lnTo>
                <a:lnTo>
                  <a:pt x="271549" y="245948"/>
                </a:lnTo>
                <a:lnTo>
                  <a:pt x="292569" y="230758"/>
                </a:lnTo>
                <a:close/>
              </a:path>
              <a:path w="514350" h="485775">
                <a:moveTo>
                  <a:pt x="61631" y="232016"/>
                </a:moveTo>
                <a:lnTo>
                  <a:pt x="25819" y="232016"/>
                </a:lnTo>
                <a:lnTo>
                  <a:pt x="30683" y="236994"/>
                </a:lnTo>
                <a:lnTo>
                  <a:pt x="30683" y="249212"/>
                </a:lnTo>
                <a:lnTo>
                  <a:pt x="25819" y="254203"/>
                </a:lnTo>
                <a:lnTo>
                  <a:pt x="37128" y="254203"/>
                </a:lnTo>
                <a:lnTo>
                  <a:pt x="38560" y="251967"/>
                </a:lnTo>
                <a:lnTo>
                  <a:pt x="38640" y="251802"/>
                </a:lnTo>
                <a:lnTo>
                  <a:pt x="39433" y="245833"/>
                </a:lnTo>
                <a:lnTo>
                  <a:pt x="90530" y="245833"/>
                </a:lnTo>
                <a:lnTo>
                  <a:pt x="61631" y="232016"/>
                </a:lnTo>
                <a:close/>
              </a:path>
              <a:path w="514350" h="485775">
                <a:moveTo>
                  <a:pt x="512339" y="232016"/>
                </a:moveTo>
                <a:lnTo>
                  <a:pt x="500125" y="232016"/>
                </a:lnTo>
                <a:lnTo>
                  <a:pt x="505002" y="236994"/>
                </a:lnTo>
                <a:lnTo>
                  <a:pt x="505002" y="249212"/>
                </a:lnTo>
                <a:lnTo>
                  <a:pt x="500125" y="254203"/>
                </a:lnTo>
                <a:lnTo>
                  <a:pt x="512332" y="254203"/>
                </a:lnTo>
                <a:lnTo>
                  <a:pt x="514007" y="251967"/>
                </a:lnTo>
                <a:lnTo>
                  <a:pt x="514007" y="234238"/>
                </a:lnTo>
                <a:lnTo>
                  <a:pt x="512339" y="232016"/>
                </a:lnTo>
                <a:close/>
              </a:path>
              <a:path w="514350" h="485775">
                <a:moveTo>
                  <a:pt x="500646" y="0"/>
                </a:moveTo>
                <a:lnTo>
                  <a:pt x="442328" y="0"/>
                </a:lnTo>
                <a:lnTo>
                  <a:pt x="442328" y="19164"/>
                </a:lnTo>
                <a:lnTo>
                  <a:pt x="481914" y="19164"/>
                </a:lnTo>
                <a:lnTo>
                  <a:pt x="481851" y="227266"/>
                </a:lnTo>
                <a:lnTo>
                  <a:pt x="480059" y="228726"/>
                </a:lnTo>
                <a:lnTo>
                  <a:pt x="478459" y="230543"/>
                </a:lnTo>
                <a:lnTo>
                  <a:pt x="477215" y="232638"/>
                </a:lnTo>
                <a:lnTo>
                  <a:pt x="487567" y="232638"/>
                </a:lnTo>
                <a:lnTo>
                  <a:pt x="488175" y="232016"/>
                </a:lnTo>
                <a:lnTo>
                  <a:pt x="512339" y="232016"/>
                </a:lnTo>
                <a:lnTo>
                  <a:pt x="508393" y="226758"/>
                </a:lnTo>
                <a:lnTo>
                  <a:pt x="500646" y="223977"/>
                </a:lnTo>
                <a:lnTo>
                  <a:pt x="5006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332842" y="4977238"/>
            <a:ext cx="362585" cy="501650"/>
          </a:xfrm>
          <a:custGeom>
            <a:avLst/>
            <a:gdLst/>
            <a:ahLst/>
            <a:cxnLst/>
            <a:rect l="l" t="t" r="r" b="b"/>
            <a:pathLst>
              <a:path w="362585" h="501650">
                <a:moveTo>
                  <a:pt x="156539" y="494766"/>
                </a:moveTo>
                <a:lnTo>
                  <a:pt x="127533" y="494766"/>
                </a:lnTo>
                <a:lnTo>
                  <a:pt x="131343" y="498817"/>
                </a:lnTo>
                <a:lnTo>
                  <a:pt x="136626" y="501345"/>
                </a:lnTo>
                <a:lnTo>
                  <a:pt x="142455" y="501345"/>
                </a:lnTo>
                <a:lnTo>
                  <a:pt x="155294" y="496726"/>
                </a:lnTo>
                <a:lnTo>
                  <a:pt x="156539" y="494766"/>
                </a:lnTo>
                <a:close/>
              </a:path>
              <a:path w="362585" h="501650">
                <a:moveTo>
                  <a:pt x="27266" y="0"/>
                </a:moveTo>
                <a:lnTo>
                  <a:pt x="20954" y="0"/>
                </a:lnTo>
                <a:lnTo>
                  <a:pt x="8105" y="4618"/>
                </a:lnTo>
                <a:lnTo>
                  <a:pt x="714" y="16244"/>
                </a:lnTo>
                <a:lnTo>
                  <a:pt x="2714" y="31575"/>
                </a:lnTo>
                <a:lnTo>
                  <a:pt x="9465" y="40161"/>
                </a:lnTo>
                <a:lnTo>
                  <a:pt x="10744" y="458558"/>
                </a:lnTo>
                <a:lnTo>
                  <a:pt x="4368" y="462330"/>
                </a:lnTo>
                <a:lnTo>
                  <a:pt x="0" y="469417"/>
                </a:lnTo>
                <a:lnTo>
                  <a:pt x="0" y="477596"/>
                </a:lnTo>
                <a:lnTo>
                  <a:pt x="4405" y="491050"/>
                </a:lnTo>
                <a:lnTo>
                  <a:pt x="15501" y="498800"/>
                </a:lnTo>
                <a:lnTo>
                  <a:pt x="25831" y="499554"/>
                </a:lnTo>
                <a:lnTo>
                  <a:pt x="30276" y="497713"/>
                </a:lnTo>
                <a:lnTo>
                  <a:pt x="33832" y="494766"/>
                </a:lnTo>
                <a:lnTo>
                  <a:pt x="156539" y="494766"/>
                </a:lnTo>
                <a:lnTo>
                  <a:pt x="158588" y="491540"/>
                </a:lnTo>
                <a:lnTo>
                  <a:pt x="136067" y="491540"/>
                </a:lnTo>
                <a:lnTo>
                  <a:pt x="134352" y="489737"/>
                </a:lnTo>
                <a:lnTo>
                  <a:pt x="14566" y="489737"/>
                </a:lnTo>
                <a:lnTo>
                  <a:pt x="9359" y="484301"/>
                </a:lnTo>
                <a:lnTo>
                  <a:pt x="9359" y="470903"/>
                </a:lnTo>
                <a:lnTo>
                  <a:pt x="14566" y="465467"/>
                </a:lnTo>
                <a:lnTo>
                  <a:pt x="39484" y="465467"/>
                </a:lnTo>
                <a:lnTo>
                  <a:pt x="36067" y="460692"/>
                </a:lnTo>
                <a:lnTo>
                  <a:pt x="29451" y="457593"/>
                </a:lnTo>
                <a:lnTo>
                  <a:pt x="29451" y="41948"/>
                </a:lnTo>
                <a:lnTo>
                  <a:pt x="35255" y="39230"/>
                </a:lnTo>
                <a:lnTo>
                  <a:pt x="39416" y="34074"/>
                </a:lnTo>
                <a:lnTo>
                  <a:pt x="14566" y="34074"/>
                </a:lnTo>
                <a:lnTo>
                  <a:pt x="9359" y="28638"/>
                </a:lnTo>
                <a:lnTo>
                  <a:pt x="9359" y="15240"/>
                </a:lnTo>
                <a:lnTo>
                  <a:pt x="14566" y="9804"/>
                </a:lnTo>
                <a:lnTo>
                  <a:pt x="262300" y="9804"/>
                </a:lnTo>
                <a:lnTo>
                  <a:pt x="252210" y="8211"/>
                </a:lnTo>
                <a:lnTo>
                  <a:pt x="240690" y="7645"/>
                </a:lnTo>
                <a:lnTo>
                  <a:pt x="36702" y="7645"/>
                </a:lnTo>
                <a:lnTo>
                  <a:pt x="32854" y="2997"/>
                </a:lnTo>
                <a:lnTo>
                  <a:pt x="27266" y="0"/>
                </a:lnTo>
                <a:close/>
              </a:path>
              <a:path w="362585" h="501650">
                <a:moveTo>
                  <a:pt x="158740" y="467271"/>
                </a:moveTo>
                <a:lnTo>
                  <a:pt x="148856" y="467271"/>
                </a:lnTo>
                <a:lnTo>
                  <a:pt x="154038" y="472706"/>
                </a:lnTo>
                <a:lnTo>
                  <a:pt x="154038" y="486092"/>
                </a:lnTo>
                <a:lnTo>
                  <a:pt x="148856" y="491540"/>
                </a:lnTo>
                <a:lnTo>
                  <a:pt x="158588" y="491540"/>
                </a:lnTo>
                <a:lnTo>
                  <a:pt x="162683" y="485094"/>
                </a:lnTo>
                <a:lnTo>
                  <a:pt x="160705" y="469775"/>
                </a:lnTo>
                <a:lnTo>
                  <a:pt x="158740" y="467271"/>
                </a:lnTo>
                <a:close/>
              </a:path>
              <a:path w="362585" h="501650">
                <a:moveTo>
                  <a:pt x="39484" y="465467"/>
                </a:moveTo>
                <a:lnTo>
                  <a:pt x="27330" y="465467"/>
                </a:lnTo>
                <a:lnTo>
                  <a:pt x="32524" y="470903"/>
                </a:lnTo>
                <a:lnTo>
                  <a:pt x="32524" y="484301"/>
                </a:lnTo>
                <a:lnTo>
                  <a:pt x="27330" y="489737"/>
                </a:lnTo>
                <a:lnTo>
                  <a:pt x="134352" y="489737"/>
                </a:lnTo>
                <a:lnTo>
                  <a:pt x="130886" y="486092"/>
                </a:lnTo>
                <a:lnTo>
                  <a:pt x="130886" y="475145"/>
                </a:lnTo>
                <a:lnTo>
                  <a:pt x="41643" y="475145"/>
                </a:lnTo>
                <a:lnTo>
                  <a:pt x="40868" y="467995"/>
                </a:lnTo>
                <a:lnTo>
                  <a:pt x="40774" y="467271"/>
                </a:lnTo>
                <a:lnTo>
                  <a:pt x="39484" y="465467"/>
                </a:lnTo>
                <a:close/>
              </a:path>
              <a:path w="362585" h="501650">
                <a:moveTo>
                  <a:pt x="148747" y="85953"/>
                </a:moveTo>
                <a:lnTo>
                  <a:pt x="133277" y="88961"/>
                </a:lnTo>
                <a:lnTo>
                  <a:pt x="124395" y="98006"/>
                </a:lnTo>
                <a:lnTo>
                  <a:pt x="124942" y="114724"/>
                </a:lnTo>
                <a:lnTo>
                  <a:pt x="130206" y="124063"/>
                </a:lnTo>
                <a:lnTo>
                  <a:pt x="134162" y="459270"/>
                </a:lnTo>
                <a:lnTo>
                  <a:pt x="127939" y="462089"/>
                </a:lnTo>
                <a:lnTo>
                  <a:pt x="123278" y="467995"/>
                </a:lnTo>
                <a:lnTo>
                  <a:pt x="121932" y="475145"/>
                </a:lnTo>
                <a:lnTo>
                  <a:pt x="130886" y="475145"/>
                </a:lnTo>
                <a:lnTo>
                  <a:pt x="130886" y="472706"/>
                </a:lnTo>
                <a:lnTo>
                  <a:pt x="136067" y="467271"/>
                </a:lnTo>
                <a:lnTo>
                  <a:pt x="158740" y="467271"/>
                </a:lnTo>
                <a:lnTo>
                  <a:pt x="153993" y="461219"/>
                </a:lnTo>
                <a:lnTo>
                  <a:pt x="152869" y="126568"/>
                </a:lnTo>
                <a:lnTo>
                  <a:pt x="159613" y="122897"/>
                </a:lnTo>
                <a:lnTo>
                  <a:pt x="161917" y="119291"/>
                </a:lnTo>
                <a:lnTo>
                  <a:pt x="136931" y="119291"/>
                </a:lnTo>
                <a:lnTo>
                  <a:pt x="131737" y="113855"/>
                </a:lnTo>
                <a:lnTo>
                  <a:pt x="131737" y="100457"/>
                </a:lnTo>
                <a:lnTo>
                  <a:pt x="136931" y="95008"/>
                </a:lnTo>
                <a:lnTo>
                  <a:pt x="160279" y="95008"/>
                </a:lnTo>
                <a:lnTo>
                  <a:pt x="159848" y="93693"/>
                </a:lnTo>
                <a:lnTo>
                  <a:pt x="148747" y="85953"/>
                </a:lnTo>
                <a:close/>
              </a:path>
              <a:path w="362585" h="501650">
                <a:moveTo>
                  <a:pt x="227241" y="231406"/>
                </a:moveTo>
                <a:lnTo>
                  <a:pt x="218617" y="231406"/>
                </a:lnTo>
                <a:lnTo>
                  <a:pt x="205783" y="236030"/>
                </a:lnTo>
                <a:lnTo>
                  <a:pt x="198402" y="247669"/>
                </a:lnTo>
                <a:lnTo>
                  <a:pt x="201218" y="263766"/>
                </a:lnTo>
                <a:lnTo>
                  <a:pt x="209711" y="273083"/>
                </a:lnTo>
                <a:lnTo>
                  <a:pt x="225999" y="272664"/>
                </a:lnTo>
                <a:lnTo>
                  <a:pt x="234731" y="267164"/>
                </a:lnTo>
                <a:lnTo>
                  <a:pt x="238270" y="265493"/>
                </a:lnTo>
                <a:lnTo>
                  <a:pt x="212229" y="265493"/>
                </a:lnTo>
                <a:lnTo>
                  <a:pt x="207035" y="260045"/>
                </a:lnTo>
                <a:lnTo>
                  <a:pt x="207035" y="246672"/>
                </a:lnTo>
                <a:lnTo>
                  <a:pt x="212229" y="241223"/>
                </a:lnTo>
                <a:lnTo>
                  <a:pt x="236431" y="241223"/>
                </a:lnTo>
                <a:lnTo>
                  <a:pt x="234657" y="236905"/>
                </a:lnTo>
                <a:lnTo>
                  <a:pt x="227241" y="231406"/>
                </a:lnTo>
                <a:close/>
              </a:path>
              <a:path w="362585" h="501650">
                <a:moveTo>
                  <a:pt x="236431" y="241223"/>
                </a:moveTo>
                <a:lnTo>
                  <a:pt x="225005" y="241223"/>
                </a:lnTo>
                <a:lnTo>
                  <a:pt x="230200" y="246672"/>
                </a:lnTo>
                <a:lnTo>
                  <a:pt x="230200" y="260045"/>
                </a:lnTo>
                <a:lnTo>
                  <a:pt x="225005" y="265493"/>
                </a:lnTo>
                <a:lnTo>
                  <a:pt x="238270" y="265493"/>
                </a:lnTo>
                <a:lnTo>
                  <a:pt x="240690" y="264350"/>
                </a:lnTo>
                <a:lnTo>
                  <a:pt x="254984" y="263481"/>
                </a:lnTo>
                <a:lnTo>
                  <a:pt x="268798" y="260938"/>
                </a:lnTo>
                <a:lnTo>
                  <a:pt x="282037" y="256820"/>
                </a:lnTo>
                <a:lnTo>
                  <a:pt x="294609" y="251225"/>
                </a:lnTo>
                <a:lnTo>
                  <a:pt x="305609" y="244729"/>
                </a:lnTo>
                <a:lnTo>
                  <a:pt x="237870" y="244729"/>
                </a:lnTo>
                <a:lnTo>
                  <a:pt x="236431" y="241223"/>
                </a:lnTo>
                <a:close/>
              </a:path>
              <a:path w="362585" h="501650">
                <a:moveTo>
                  <a:pt x="304464" y="27266"/>
                </a:moveTo>
                <a:lnTo>
                  <a:pt x="240690" y="27266"/>
                </a:lnTo>
                <a:lnTo>
                  <a:pt x="254939" y="28289"/>
                </a:lnTo>
                <a:lnTo>
                  <a:pt x="268602" y="31266"/>
                </a:lnTo>
                <a:lnTo>
                  <a:pt x="304772" y="50560"/>
                </a:lnTo>
                <a:lnTo>
                  <a:pt x="330985" y="82540"/>
                </a:lnTo>
                <a:lnTo>
                  <a:pt x="343622" y="122897"/>
                </a:lnTo>
                <a:lnTo>
                  <a:pt x="343710" y="124063"/>
                </a:lnTo>
                <a:lnTo>
                  <a:pt x="343019" y="140317"/>
                </a:lnTo>
                <a:lnTo>
                  <a:pt x="331266" y="184566"/>
                </a:lnTo>
                <a:lnTo>
                  <a:pt x="307394" y="218051"/>
                </a:lnTo>
                <a:lnTo>
                  <a:pt x="274368" y="238734"/>
                </a:lnTo>
                <a:lnTo>
                  <a:pt x="237870" y="244729"/>
                </a:lnTo>
                <a:lnTo>
                  <a:pt x="305609" y="244729"/>
                </a:lnTo>
                <a:lnTo>
                  <a:pt x="336360" y="216020"/>
                </a:lnTo>
                <a:lnTo>
                  <a:pt x="356101" y="178892"/>
                </a:lnTo>
                <a:lnTo>
                  <a:pt x="362355" y="150499"/>
                </a:lnTo>
                <a:lnTo>
                  <a:pt x="361767" y="133661"/>
                </a:lnTo>
                <a:lnTo>
                  <a:pt x="351708" y="88215"/>
                </a:lnTo>
                <a:lnTo>
                  <a:pt x="330859" y="51519"/>
                </a:lnTo>
                <a:lnTo>
                  <a:pt x="312016" y="32644"/>
                </a:lnTo>
                <a:lnTo>
                  <a:pt x="304464" y="27266"/>
                </a:lnTo>
                <a:close/>
              </a:path>
              <a:path w="362585" h="501650">
                <a:moveTo>
                  <a:pt x="160279" y="95008"/>
                </a:moveTo>
                <a:lnTo>
                  <a:pt x="149707" y="95008"/>
                </a:lnTo>
                <a:lnTo>
                  <a:pt x="154889" y="100457"/>
                </a:lnTo>
                <a:lnTo>
                  <a:pt x="154889" y="113855"/>
                </a:lnTo>
                <a:lnTo>
                  <a:pt x="149707" y="119291"/>
                </a:lnTo>
                <a:lnTo>
                  <a:pt x="161917" y="119291"/>
                </a:lnTo>
                <a:lnTo>
                  <a:pt x="164261" y="115620"/>
                </a:lnTo>
                <a:lnTo>
                  <a:pt x="164261" y="107149"/>
                </a:lnTo>
                <a:lnTo>
                  <a:pt x="160279" y="95008"/>
                </a:lnTo>
                <a:close/>
              </a:path>
              <a:path w="362585" h="501650">
                <a:moveTo>
                  <a:pt x="262300" y="9804"/>
                </a:moveTo>
                <a:lnTo>
                  <a:pt x="27330" y="9804"/>
                </a:lnTo>
                <a:lnTo>
                  <a:pt x="32524" y="15240"/>
                </a:lnTo>
                <a:lnTo>
                  <a:pt x="32524" y="28638"/>
                </a:lnTo>
                <a:lnTo>
                  <a:pt x="27330" y="34074"/>
                </a:lnTo>
                <a:lnTo>
                  <a:pt x="39416" y="34074"/>
                </a:lnTo>
                <a:lnTo>
                  <a:pt x="39611" y="33832"/>
                </a:lnTo>
                <a:lnTo>
                  <a:pt x="41186" y="27266"/>
                </a:lnTo>
                <a:lnTo>
                  <a:pt x="304464" y="27266"/>
                </a:lnTo>
                <a:lnTo>
                  <a:pt x="301349" y="25048"/>
                </a:lnTo>
                <a:lnTo>
                  <a:pt x="289955" y="18752"/>
                </a:lnTo>
                <a:lnTo>
                  <a:pt x="277915" y="13811"/>
                </a:lnTo>
                <a:lnTo>
                  <a:pt x="265307" y="10279"/>
                </a:lnTo>
                <a:lnTo>
                  <a:pt x="262300" y="98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761030" y="4983839"/>
            <a:ext cx="493395" cy="488315"/>
          </a:xfrm>
          <a:custGeom>
            <a:avLst/>
            <a:gdLst/>
            <a:ahLst/>
            <a:cxnLst/>
            <a:rect l="l" t="t" r="r" b="b"/>
            <a:pathLst>
              <a:path w="493394" h="488314">
                <a:moveTo>
                  <a:pt x="18237" y="0"/>
                </a:moveTo>
                <a:lnTo>
                  <a:pt x="0" y="0"/>
                </a:lnTo>
                <a:lnTo>
                  <a:pt x="0" y="488086"/>
                </a:lnTo>
                <a:lnTo>
                  <a:pt x="493090" y="488086"/>
                </a:lnTo>
                <a:lnTo>
                  <a:pt x="493090" y="469861"/>
                </a:lnTo>
                <a:lnTo>
                  <a:pt x="30886" y="469861"/>
                </a:lnTo>
                <a:lnTo>
                  <a:pt x="44236" y="456742"/>
                </a:lnTo>
                <a:lnTo>
                  <a:pt x="18237" y="456742"/>
                </a:lnTo>
                <a:lnTo>
                  <a:pt x="18237" y="0"/>
                </a:lnTo>
                <a:close/>
              </a:path>
              <a:path w="493394" h="488314">
                <a:moveTo>
                  <a:pt x="493090" y="0"/>
                </a:moveTo>
                <a:lnTo>
                  <a:pt x="262229" y="0"/>
                </a:lnTo>
                <a:lnTo>
                  <a:pt x="262229" y="18224"/>
                </a:lnTo>
                <a:lnTo>
                  <a:pt x="464477" y="18224"/>
                </a:lnTo>
                <a:lnTo>
                  <a:pt x="18237" y="456742"/>
                </a:lnTo>
                <a:lnTo>
                  <a:pt x="44236" y="456742"/>
                </a:lnTo>
                <a:lnTo>
                  <a:pt x="474865" y="33553"/>
                </a:lnTo>
                <a:lnTo>
                  <a:pt x="493090" y="33553"/>
                </a:lnTo>
                <a:lnTo>
                  <a:pt x="493090" y="0"/>
                </a:lnTo>
                <a:close/>
              </a:path>
              <a:path w="493394" h="488314">
                <a:moveTo>
                  <a:pt x="493090" y="33553"/>
                </a:moveTo>
                <a:lnTo>
                  <a:pt x="474865" y="33553"/>
                </a:lnTo>
                <a:lnTo>
                  <a:pt x="474865" y="232028"/>
                </a:lnTo>
                <a:lnTo>
                  <a:pt x="493090" y="232028"/>
                </a:lnTo>
                <a:lnTo>
                  <a:pt x="493090" y="335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317866" y="4970572"/>
            <a:ext cx="501650" cy="501650"/>
          </a:xfrm>
          <a:custGeom>
            <a:avLst/>
            <a:gdLst/>
            <a:ahLst/>
            <a:cxnLst/>
            <a:rect l="l" t="t" r="r" b="b"/>
            <a:pathLst>
              <a:path w="501650" h="501650">
                <a:moveTo>
                  <a:pt x="250672" y="0"/>
                </a:moveTo>
                <a:lnTo>
                  <a:pt x="210064" y="3287"/>
                </a:lnTo>
                <a:lnTo>
                  <a:pt x="171523" y="12802"/>
                </a:lnTo>
                <a:lnTo>
                  <a:pt x="135569" y="28025"/>
                </a:lnTo>
                <a:lnTo>
                  <a:pt x="102721" y="48434"/>
                </a:lnTo>
                <a:lnTo>
                  <a:pt x="73501" y="73510"/>
                </a:lnTo>
                <a:lnTo>
                  <a:pt x="48427" y="102732"/>
                </a:lnTo>
                <a:lnTo>
                  <a:pt x="28020" y="135580"/>
                </a:lnTo>
                <a:lnTo>
                  <a:pt x="12800" y="171533"/>
                </a:lnTo>
                <a:lnTo>
                  <a:pt x="3286" y="210070"/>
                </a:lnTo>
                <a:lnTo>
                  <a:pt x="0" y="250672"/>
                </a:lnTo>
                <a:lnTo>
                  <a:pt x="832" y="271202"/>
                </a:lnTo>
                <a:lnTo>
                  <a:pt x="7297" y="310842"/>
                </a:lnTo>
                <a:lnTo>
                  <a:pt x="19729" y="348156"/>
                </a:lnTo>
                <a:lnTo>
                  <a:pt x="37608" y="382624"/>
                </a:lnTo>
                <a:lnTo>
                  <a:pt x="60413" y="413724"/>
                </a:lnTo>
                <a:lnTo>
                  <a:pt x="87625" y="440939"/>
                </a:lnTo>
                <a:lnTo>
                  <a:pt x="118724" y="463746"/>
                </a:lnTo>
                <a:lnTo>
                  <a:pt x="153190" y="481626"/>
                </a:lnTo>
                <a:lnTo>
                  <a:pt x="190503" y="494059"/>
                </a:lnTo>
                <a:lnTo>
                  <a:pt x="230142" y="500525"/>
                </a:lnTo>
                <a:lnTo>
                  <a:pt x="250672" y="501357"/>
                </a:lnTo>
                <a:lnTo>
                  <a:pt x="271200" y="500525"/>
                </a:lnTo>
                <a:lnTo>
                  <a:pt x="291277" y="498070"/>
                </a:lnTo>
                <a:lnTo>
                  <a:pt x="310837" y="494059"/>
                </a:lnTo>
                <a:lnTo>
                  <a:pt x="329815" y="488556"/>
                </a:lnTo>
                <a:lnTo>
                  <a:pt x="345471" y="482638"/>
                </a:lnTo>
                <a:lnTo>
                  <a:pt x="250672" y="482638"/>
                </a:lnTo>
                <a:lnTo>
                  <a:pt x="231676" y="481867"/>
                </a:lnTo>
                <a:lnTo>
                  <a:pt x="177433" y="470793"/>
                </a:lnTo>
                <a:lnTo>
                  <a:pt x="128575" y="447837"/>
                </a:lnTo>
                <a:lnTo>
                  <a:pt x="86726" y="414623"/>
                </a:lnTo>
                <a:lnTo>
                  <a:pt x="53510" y="372774"/>
                </a:lnTo>
                <a:lnTo>
                  <a:pt x="30552" y="323916"/>
                </a:lnTo>
                <a:lnTo>
                  <a:pt x="19477" y="269670"/>
                </a:lnTo>
                <a:lnTo>
                  <a:pt x="18707" y="250672"/>
                </a:lnTo>
                <a:lnTo>
                  <a:pt x="19477" y="231677"/>
                </a:lnTo>
                <a:lnTo>
                  <a:pt x="30552" y="177440"/>
                </a:lnTo>
                <a:lnTo>
                  <a:pt x="53510" y="128585"/>
                </a:lnTo>
                <a:lnTo>
                  <a:pt x="86726" y="86737"/>
                </a:lnTo>
                <a:lnTo>
                  <a:pt x="128575" y="53523"/>
                </a:lnTo>
                <a:lnTo>
                  <a:pt x="177433" y="30565"/>
                </a:lnTo>
                <a:lnTo>
                  <a:pt x="231676" y="19490"/>
                </a:lnTo>
                <a:lnTo>
                  <a:pt x="250672" y="18719"/>
                </a:lnTo>
                <a:lnTo>
                  <a:pt x="345467" y="18719"/>
                </a:lnTo>
                <a:lnTo>
                  <a:pt x="329815" y="12802"/>
                </a:lnTo>
                <a:lnTo>
                  <a:pt x="310837" y="7299"/>
                </a:lnTo>
                <a:lnTo>
                  <a:pt x="291277" y="3287"/>
                </a:lnTo>
                <a:lnTo>
                  <a:pt x="271200" y="832"/>
                </a:lnTo>
                <a:lnTo>
                  <a:pt x="250672" y="0"/>
                </a:lnTo>
                <a:close/>
              </a:path>
              <a:path w="501650" h="501650">
                <a:moveTo>
                  <a:pt x="345467" y="18719"/>
                </a:moveTo>
                <a:lnTo>
                  <a:pt x="250672" y="18719"/>
                </a:lnTo>
                <a:lnTo>
                  <a:pt x="269667" y="19490"/>
                </a:lnTo>
                <a:lnTo>
                  <a:pt x="288244" y="21761"/>
                </a:lnTo>
                <a:lnTo>
                  <a:pt x="340868" y="36978"/>
                </a:lnTo>
                <a:lnTo>
                  <a:pt x="387568" y="63535"/>
                </a:lnTo>
                <a:lnTo>
                  <a:pt x="426718" y="99808"/>
                </a:lnTo>
                <a:lnTo>
                  <a:pt x="456694" y="144171"/>
                </a:lnTo>
                <a:lnTo>
                  <a:pt x="475871" y="195001"/>
                </a:lnTo>
                <a:lnTo>
                  <a:pt x="482625" y="250672"/>
                </a:lnTo>
                <a:lnTo>
                  <a:pt x="481854" y="269670"/>
                </a:lnTo>
                <a:lnTo>
                  <a:pt x="470779" y="323916"/>
                </a:lnTo>
                <a:lnTo>
                  <a:pt x="447822" y="372774"/>
                </a:lnTo>
                <a:lnTo>
                  <a:pt x="414607" y="414623"/>
                </a:lnTo>
                <a:lnTo>
                  <a:pt x="372760" y="447837"/>
                </a:lnTo>
                <a:lnTo>
                  <a:pt x="323905" y="470793"/>
                </a:lnTo>
                <a:lnTo>
                  <a:pt x="269667" y="481867"/>
                </a:lnTo>
                <a:lnTo>
                  <a:pt x="250672" y="482638"/>
                </a:lnTo>
                <a:lnTo>
                  <a:pt x="345471" y="482638"/>
                </a:lnTo>
                <a:lnTo>
                  <a:pt x="382611" y="463746"/>
                </a:lnTo>
                <a:lnTo>
                  <a:pt x="413708" y="440939"/>
                </a:lnTo>
                <a:lnTo>
                  <a:pt x="440920" y="413724"/>
                </a:lnTo>
                <a:lnTo>
                  <a:pt x="463724" y="382624"/>
                </a:lnTo>
                <a:lnTo>
                  <a:pt x="481603" y="348156"/>
                </a:lnTo>
                <a:lnTo>
                  <a:pt x="494034" y="310842"/>
                </a:lnTo>
                <a:lnTo>
                  <a:pt x="500499" y="271202"/>
                </a:lnTo>
                <a:lnTo>
                  <a:pt x="501332" y="250672"/>
                </a:lnTo>
                <a:lnTo>
                  <a:pt x="500499" y="230146"/>
                </a:lnTo>
                <a:lnTo>
                  <a:pt x="494034" y="190511"/>
                </a:lnTo>
                <a:lnTo>
                  <a:pt x="481603" y="153201"/>
                </a:lnTo>
                <a:lnTo>
                  <a:pt x="463724" y="118735"/>
                </a:lnTo>
                <a:lnTo>
                  <a:pt x="440920" y="87636"/>
                </a:lnTo>
                <a:lnTo>
                  <a:pt x="413708" y="60421"/>
                </a:lnTo>
                <a:lnTo>
                  <a:pt x="382611" y="37614"/>
                </a:lnTo>
                <a:lnTo>
                  <a:pt x="348147" y="19733"/>
                </a:lnTo>
                <a:lnTo>
                  <a:pt x="345467" y="187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433293" y="5091355"/>
            <a:ext cx="270510" cy="270510"/>
          </a:xfrm>
          <a:custGeom>
            <a:avLst/>
            <a:gdLst/>
            <a:ahLst/>
            <a:cxnLst/>
            <a:rect l="l" t="t" r="r" b="b"/>
            <a:pathLst>
              <a:path w="270510" h="270510">
                <a:moveTo>
                  <a:pt x="135242" y="0"/>
                </a:moveTo>
                <a:lnTo>
                  <a:pt x="118173" y="43497"/>
                </a:lnTo>
                <a:lnTo>
                  <a:pt x="98704" y="77587"/>
                </a:lnTo>
                <a:lnTo>
                  <a:pt x="70587" y="104441"/>
                </a:lnTo>
                <a:lnTo>
                  <a:pt x="0" y="135242"/>
                </a:lnTo>
                <a:lnTo>
                  <a:pt x="39509" y="150228"/>
                </a:lnTo>
                <a:lnTo>
                  <a:pt x="73734" y="169244"/>
                </a:lnTo>
                <a:lnTo>
                  <a:pt x="100893" y="196988"/>
                </a:lnTo>
                <a:lnTo>
                  <a:pt x="135242" y="270484"/>
                </a:lnTo>
                <a:lnTo>
                  <a:pt x="149682" y="230962"/>
                </a:lnTo>
                <a:lnTo>
                  <a:pt x="154810" y="218795"/>
                </a:lnTo>
                <a:lnTo>
                  <a:pt x="134315" y="218795"/>
                </a:lnTo>
                <a:lnTo>
                  <a:pt x="134213" y="218541"/>
                </a:lnTo>
                <a:lnTo>
                  <a:pt x="114938" y="184562"/>
                </a:lnTo>
                <a:lnTo>
                  <a:pt x="87962" y="156667"/>
                </a:lnTo>
                <a:lnTo>
                  <a:pt x="54750" y="136286"/>
                </a:lnTo>
                <a:lnTo>
                  <a:pt x="66144" y="130348"/>
                </a:lnTo>
                <a:lnTo>
                  <a:pt x="97100" y="107288"/>
                </a:lnTo>
                <a:lnTo>
                  <a:pt x="121881" y="77281"/>
                </a:lnTo>
                <a:lnTo>
                  <a:pt x="134123" y="54002"/>
                </a:lnTo>
                <a:lnTo>
                  <a:pt x="155900" y="54002"/>
                </a:lnTo>
                <a:lnTo>
                  <a:pt x="152185" y="46638"/>
                </a:lnTo>
                <a:lnTo>
                  <a:pt x="148234" y="36728"/>
                </a:lnTo>
                <a:lnTo>
                  <a:pt x="135242" y="0"/>
                </a:lnTo>
                <a:close/>
              </a:path>
              <a:path w="270510" h="270510">
                <a:moveTo>
                  <a:pt x="155900" y="54002"/>
                </a:moveTo>
                <a:lnTo>
                  <a:pt x="134123" y="54002"/>
                </a:lnTo>
                <a:lnTo>
                  <a:pt x="139987" y="65526"/>
                </a:lnTo>
                <a:lnTo>
                  <a:pt x="162915" y="96684"/>
                </a:lnTo>
                <a:lnTo>
                  <a:pt x="192885" y="121480"/>
                </a:lnTo>
                <a:lnTo>
                  <a:pt x="216165" y="133689"/>
                </a:lnTo>
                <a:lnTo>
                  <a:pt x="204805" y="139520"/>
                </a:lnTo>
                <a:lnTo>
                  <a:pt x="173705" y="162269"/>
                </a:lnTo>
                <a:lnTo>
                  <a:pt x="148498" y="192008"/>
                </a:lnTo>
                <a:lnTo>
                  <a:pt x="134315" y="218795"/>
                </a:lnTo>
                <a:lnTo>
                  <a:pt x="154810" y="218795"/>
                </a:lnTo>
                <a:lnTo>
                  <a:pt x="161074" y="207219"/>
                </a:lnTo>
                <a:lnTo>
                  <a:pt x="168370" y="196393"/>
                </a:lnTo>
                <a:lnTo>
                  <a:pt x="195883" y="168876"/>
                </a:lnTo>
                <a:lnTo>
                  <a:pt x="270484" y="135242"/>
                </a:lnTo>
                <a:lnTo>
                  <a:pt x="225717" y="117373"/>
                </a:lnTo>
                <a:lnTo>
                  <a:pt x="191756" y="97685"/>
                </a:lnTo>
                <a:lnTo>
                  <a:pt x="165079" y="69397"/>
                </a:lnTo>
                <a:lnTo>
                  <a:pt x="158100" y="58364"/>
                </a:lnTo>
                <a:lnTo>
                  <a:pt x="155900" y="540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D8135C0-B45F-465B-8B49-7190AC7AB4E5}"/>
              </a:ext>
            </a:extLst>
          </p:cNvPr>
          <p:cNvSpPr txBox="1"/>
          <p:nvPr/>
        </p:nvSpPr>
        <p:spPr>
          <a:xfrm>
            <a:off x="8001000" y="4495800"/>
            <a:ext cx="419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solidFill>
                  <a:srgbClr val="B274A7"/>
                </a:solidFill>
              </a:rPr>
              <a:t>Тишукова</a:t>
            </a:r>
            <a:r>
              <a:rPr lang="ru-RU" dirty="0">
                <a:solidFill>
                  <a:srgbClr val="B274A7"/>
                </a:solidFill>
              </a:rPr>
              <a:t> Татьяна Юрьевна,</a:t>
            </a:r>
          </a:p>
          <a:p>
            <a:r>
              <a:rPr lang="ru-RU" dirty="0">
                <a:solidFill>
                  <a:srgbClr val="B274A7"/>
                </a:solidFill>
              </a:rPr>
              <a:t>начальник Регионального модельного центра дополнительного образования детей Воронежской области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62510" y="3634070"/>
            <a:ext cx="209550" cy="364490"/>
          </a:xfrm>
          <a:custGeom>
            <a:avLst/>
            <a:gdLst/>
            <a:ahLst/>
            <a:cxnLst/>
            <a:rect l="l" t="t" r="r" b="b"/>
            <a:pathLst>
              <a:path w="209550" h="364489">
                <a:moveTo>
                  <a:pt x="56337" y="0"/>
                </a:moveTo>
                <a:lnTo>
                  <a:pt x="0" y="25450"/>
                </a:lnTo>
                <a:lnTo>
                  <a:pt x="152933" y="364083"/>
                </a:lnTo>
                <a:lnTo>
                  <a:pt x="204688" y="340702"/>
                </a:lnTo>
                <a:lnTo>
                  <a:pt x="161759" y="340702"/>
                </a:lnTo>
                <a:lnTo>
                  <a:pt x="23367" y="34277"/>
                </a:lnTo>
                <a:lnTo>
                  <a:pt x="47523" y="23368"/>
                </a:lnTo>
                <a:lnTo>
                  <a:pt x="66890" y="23368"/>
                </a:lnTo>
                <a:lnTo>
                  <a:pt x="56337" y="0"/>
                </a:lnTo>
                <a:close/>
              </a:path>
              <a:path w="209550" h="364489">
                <a:moveTo>
                  <a:pt x="66890" y="23368"/>
                </a:moveTo>
                <a:lnTo>
                  <a:pt x="47523" y="23368"/>
                </a:lnTo>
                <a:lnTo>
                  <a:pt x="185902" y="329806"/>
                </a:lnTo>
                <a:lnTo>
                  <a:pt x="161759" y="340702"/>
                </a:lnTo>
                <a:lnTo>
                  <a:pt x="204688" y="340702"/>
                </a:lnTo>
                <a:lnTo>
                  <a:pt x="209270" y="338632"/>
                </a:lnTo>
                <a:lnTo>
                  <a:pt x="66890" y="233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35" y="2315128"/>
            <a:ext cx="307340" cy="186055"/>
          </a:xfrm>
          <a:custGeom>
            <a:avLst/>
            <a:gdLst/>
            <a:ahLst/>
            <a:cxnLst/>
            <a:rect l="l" t="t" r="r" b="b"/>
            <a:pathLst>
              <a:path w="307340" h="186055">
                <a:moveTo>
                  <a:pt x="306755" y="0"/>
                </a:moveTo>
                <a:lnTo>
                  <a:pt x="0" y="63512"/>
                </a:lnTo>
                <a:lnTo>
                  <a:pt x="148272" y="186004"/>
                </a:lnTo>
                <a:lnTo>
                  <a:pt x="3067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97159" y="3715474"/>
            <a:ext cx="89535" cy="89535"/>
          </a:xfrm>
          <a:custGeom>
            <a:avLst/>
            <a:gdLst/>
            <a:ahLst/>
            <a:cxnLst/>
            <a:rect l="l" t="t" r="r" b="b"/>
            <a:pathLst>
              <a:path w="89534" h="89535">
                <a:moveTo>
                  <a:pt x="40179" y="0"/>
                </a:moveTo>
                <a:lnTo>
                  <a:pt x="7095" y="20126"/>
                </a:lnTo>
                <a:lnTo>
                  <a:pt x="0" y="40235"/>
                </a:lnTo>
                <a:lnTo>
                  <a:pt x="55" y="52209"/>
                </a:lnTo>
                <a:lnTo>
                  <a:pt x="28786" y="86467"/>
                </a:lnTo>
                <a:lnTo>
                  <a:pt x="49100" y="89158"/>
                </a:lnTo>
                <a:lnTo>
                  <a:pt x="58846" y="87062"/>
                </a:lnTo>
                <a:lnTo>
                  <a:pt x="86816" y="59680"/>
                </a:lnTo>
                <a:lnTo>
                  <a:pt x="89284" y="48932"/>
                </a:lnTo>
                <a:lnTo>
                  <a:pt x="89233" y="36961"/>
                </a:lnTo>
                <a:lnTo>
                  <a:pt x="60497" y="2688"/>
                </a:lnTo>
                <a:lnTo>
                  <a:pt x="4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47" y="2856193"/>
            <a:ext cx="27305" cy="56515"/>
          </a:xfrm>
          <a:custGeom>
            <a:avLst/>
            <a:gdLst/>
            <a:ahLst/>
            <a:cxnLst/>
            <a:rect l="l" t="t" r="r" b="b"/>
            <a:pathLst>
              <a:path w="27305" h="56514">
                <a:moveTo>
                  <a:pt x="279" y="0"/>
                </a:moveTo>
                <a:lnTo>
                  <a:pt x="0" y="55918"/>
                </a:lnTo>
                <a:lnTo>
                  <a:pt x="2298" y="55892"/>
                </a:lnTo>
                <a:lnTo>
                  <a:pt x="3467" y="55702"/>
                </a:lnTo>
                <a:lnTo>
                  <a:pt x="15537" y="50578"/>
                </a:lnTo>
                <a:lnTo>
                  <a:pt x="23759" y="40918"/>
                </a:lnTo>
                <a:lnTo>
                  <a:pt x="26896" y="28454"/>
                </a:lnTo>
                <a:lnTo>
                  <a:pt x="25654" y="18275"/>
                </a:lnTo>
                <a:lnTo>
                  <a:pt x="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7" y="3224581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114" y="0"/>
                </a:moveTo>
                <a:lnTo>
                  <a:pt x="15413" y="4306"/>
                </a:lnTo>
                <a:lnTo>
                  <a:pt x="5053" y="12244"/>
                </a:lnTo>
                <a:lnTo>
                  <a:pt x="0" y="22653"/>
                </a:lnTo>
                <a:lnTo>
                  <a:pt x="3998" y="39008"/>
                </a:lnTo>
                <a:lnTo>
                  <a:pt x="11600" y="49780"/>
                </a:lnTo>
                <a:lnTo>
                  <a:pt x="21680" y="55155"/>
                </a:lnTo>
                <a:lnTo>
                  <a:pt x="32147" y="55499"/>
                </a:lnTo>
                <a:lnTo>
                  <a:pt x="44218" y="50377"/>
                </a:lnTo>
                <a:lnTo>
                  <a:pt x="52440" y="40721"/>
                </a:lnTo>
                <a:lnTo>
                  <a:pt x="55577" y="28254"/>
                </a:lnTo>
                <a:lnTo>
                  <a:pt x="50822" y="13905"/>
                </a:lnTo>
                <a:lnTo>
                  <a:pt x="42236" y="4373"/>
                </a:lnTo>
                <a:lnTo>
                  <a:pt x="311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17" y="3206277"/>
            <a:ext cx="33655" cy="53975"/>
          </a:xfrm>
          <a:custGeom>
            <a:avLst/>
            <a:gdLst/>
            <a:ahLst/>
            <a:cxnLst/>
            <a:rect l="l" t="t" r="r" b="b"/>
            <a:pathLst>
              <a:path w="33655" h="53975">
                <a:moveTo>
                  <a:pt x="27096" y="0"/>
                </a:moveTo>
                <a:lnTo>
                  <a:pt x="23426" y="609"/>
                </a:lnTo>
                <a:lnTo>
                  <a:pt x="11354" y="5734"/>
                </a:lnTo>
                <a:lnTo>
                  <a:pt x="3134" y="15396"/>
                </a:lnTo>
                <a:lnTo>
                  <a:pt x="0" y="27869"/>
                </a:lnTo>
                <a:lnTo>
                  <a:pt x="388" y="32931"/>
                </a:lnTo>
                <a:lnTo>
                  <a:pt x="5792" y="45380"/>
                </a:lnTo>
                <a:lnTo>
                  <a:pt x="16018" y="53642"/>
                </a:lnTo>
                <a:lnTo>
                  <a:pt x="22661" y="42495"/>
                </a:lnTo>
                <a:lnTo>
                  <a:pt x="27503" y="30719"/>
                </a:lnTo>
                <a:lnTo>
                  <a:pt x="30934" y="18462"/>
                </a:lnTo>
                <a:lnTo>
                  <a:pt x="33345" y="5870"/>
                </a:lnTo>
                <a:lnTo>
                  <a:pt x="30691" y="139"/>
                </a:lnTo>
                <a:lnTo>
                  <a:pt x="2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" y="3141105"/>
            <a:ext cx="20955" cy="52705"/>
          </a:xfrm>
          <a:custGeom>
            <a:avLst/>
            <a:gdLst/>
            <a:ahLst/>
            <a:cxnLst/>
            <a:rect l="l" t="t" r="r" b="b"/>
            <a:pathLst>
              <a:path w="20955" h="52705">
                <a:moveTo>
                  <a:pt x="4779" y="0"/>
                </a:moveTo>
                <a:lnTo>
                  <a:pt x="0" y="52185"/>
                </a:lnTo>
                <a:lnTo>
                  <a:pt x="11360" y="46042"/>
                </a:lnTo>
                <a:lnTo>
                  <a:pt x="18660" y="35766"/>
                </a:lnTo>
                <a:lnTo>
                  <a:pt x="20656" y="23022"/>
                </a:lnTo>
                <a:lnTo>
                  <a:pt x="20358" y="20600"/>
                </a:lnTo>
                <a:lnTo>
                  <a:pt x="14964" y="8215"/>
                </a:lnTo>
                <a:lnTo>
                  <a:pt x="4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689" y="312083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3" y="41590"/>
                </a:lnTo>
                <a:lnTo>
                  <a:pt x="13337" y="51120"/>
                </a:lnTo>
                <a:lnTo>
                  <a:pt x="24455" y="55491"/>
                </a:lnTo>
                <a:lnTo>
                  <a:pt x="40161" y="51192"/>
                </a:lnTo>
                <a:lnTo>
                  <a:pt x="50523" y="43262"/>
                </a:lnTo>
                <a:lnTo>
                  <a:pt x="55579" y="32858"/>
                </a:lnTo>
                <a:lnTo>
                  <a:pt x="51581" y="16498"/>
                </a:lnTo>
                <a:lnTo>
                  <a:pt x="43981" y="5723"/>
                </a:lnTo>
                <a:lnTo>
                  <a:pt x="33904" y="345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44" y="3434713"/>
            <a:ext cx="15875" cy="29209"/>
          </a:xfrm>
          <a:custGeom>
            <a:avLst/>
            <a:gdLst/>
            <a:ahLst/>
            <a:cxnLst/>
            <a:rect l="l" t="t" r="r" b="b"/>
            <a:pathLst>
              <a:path w="15875" h="29210">
                <a:moveTo>
                  <a:pt x="139" y="0"/>
                </a:moveTo>
                <a:lnTo>
                  <a:pt x="0" y="28689"/>
                </a:lnTo>
                <a:lnTo>
                  <a:pt x="5334" y="25704"/>
                </a:lnTo>
                <a:lnTo>
                  <a:pt x="10693" y="22783"/>
                </a:lnTo>
                <a:lnTo>
                  <a:pt x="15824" y="19532"/>
                </a:lnTo>
                <a:lnTo>
                  <a:pt x="13919" y="10629"/>
                </a:lnTo>
                <a:lnTo>
                  <a:pt x="7899" y="358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12" y="3328460"/>
            <a:ext cx="53975" cy="55880"/>
          </a:xfrm>
          <a:custGeom>
            <a:avLst/>
            <a:gdLst/>
            <a:ahLst/>
            <a:cxnLst/>
            <a:rect l="l" t="t" r="r" b="b"/>
            <a:pathLst>
              <a:path w="53975" h="55879">
                <a:moveTo>
                  <a:pt x="28903" y="0"/>
                </a:moveTo>
                <a:lnTo>
                  <a:pt x="12672" y="3771"/>
                </a:lnTo>
                <a:lnTo>
                  <a:pt x="3296" y="10574"/>
                </a:lnTo>
                <a:lnTo>
                  <a:pt x="0" y="39691"/>
                </a:lnTo>
                <a:lnTo>
                  <a:pt x="7781" y="49641"/>
                </a:lnTo>
                <a:lnTo>
                  <a:pt x="19029" y="55166"/>
                </a:lnTo>
                <a:lnTo>
                  <a:pt x="29921" y="55502"/>
                </a:lnTo>
                <a:lnTo>
                  <a:pt x="41994" y="50379"/>
                </a:lnTo>
                <a:lnTo>
                  <a:pt x="50218" y="40720"/>
                </a:lnTo>
                <a:lnTo>
                  <a:pt x="53360" y="28250"/>
                </a:lnTo>
                <a:lnTo>
                  <a:pt x="48601" y="13906"/>
                </a:lnTo>
                <a:lnTo>
                  <a:pt x="40017" y="4374"/>
                </a:lnTo>
                <a:lnTo>
                  <a:pt x="28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489" y="3309861"/>
            <a:ext cx="36830" cy="50800"/>
          </a:xfrm>
          <a:custGeom>
            <a:avLst/>
            <a:gdLst/>
            <a:ahLst/>
            <a:cxnLst/>
            <a:rect l="l" t="t" r="r" b="b"/>
            <a:pathLst>
              <a:path w="36830" h="50800">
                <a:moveTo>
                  <a:pt x="28820" y="0"/>
                </a:moveTo>
                <a:lnTo>
                  <a:pt x="23423" y="914"/>
                </a:lnTo>
                <a:lnTo>
                  <a:pt x="11352" y="6035"/>
                </a:lnTo>
                <a:lnTo>
                  <a:pt x="3133" y="15703"/>
                </a:lnTo>
                <a:lnTo>
                  <a:pt x="0" y="28186"/>
                </a:lnTo>
                <a:lnTo>
                  <a:pt x="385" y="33223"/>
                </a:lnTo>
                <a:lnTo>
                  <a:pt x="1566" y="40284"/>
                </a:lnTo>
                <a:lnTo>
                  <a:pt x="5313" y="46253"/>
                </a:lnTo>
                <a:lnTo>
                  <a:pt x="10481" y="50418"/>
                </a:lnTo>
                <a:lnTo>
                  <a:pt x="17617" y="39912"/>
                </a:lnTo>
                <a:lnTo>
                  <a:pt x="24363" y="29147"/>
                </a:lnTo>
                <a:lnTo>
                  <a:pt x="30720" y="18139"/>
                </a:lnTo>
                <a:lnTo>
                  <a:pt x="36688" y="6901"/>
                </a:lnTo>
                <a:lnTo>
                  <a:pt x="34103" y="723"/>
                </a:lnTo>
                <a:lnTo>
                  <a:pt x="28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58" y="3034780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1" y="41590"/>
                </a:lnTo>
                <a:lnTo>
                  <a:pt x="13333" y="51125"/>
                </a:lnTo>
                <a:lnTo>
                  <a:pt x="24448" y="55501"/>
                </a:lnTo>
                <a:lnTo>
                  <a:pt x="40152" y="51197"/>
                </a:lnTo>
                <a:lnTo>
                  <a:pt x="50517" y="43266"/>
                </a:lnTo>
                <a:lnTo>
                  <a:pt x="55577" y="32867"/>
                </a:lnTo>
                <a:lnTo>
                  <a:pt x="51580" y="16503"/>
                </a:lnTo>
                <a:lnTo>
                  <a:pt x="43982" y="5726"/>
                </a:lnTo>
                <a:lnTo>
                  <a:pt x="33908" y="346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019" y="3015898"/>
            <a:ext cx="50800" cy="57150"/>
          </a:xfrm>
          <a:custGeom>
            <a:avLst/>
            <a:gdLst/>
            <a:ahLst/>
            <a:cxnLst/>
            <a:rect l="l" t="t" r="r" b="b"/>
            <a:pathLst>
              <a:path w="50800" h="57150">
                <a:moveTo>
                  <a:pt x="29678" y="0"/>
                </a:moveTo>
                <a:lnTo>
                  <a:pt x="23429" y="1054"/>
                </a:lnTo>
                <a:lnTo>
                  <a:pt x="11359" y="6175"/>
                </a:lnTo>
                <a:lnTo>
                  <a:pt x="3136" y="15832"/>
                </a:lnTo>
                <a:lnTo>
                  <a:pt x="0" y="28298"/>
                </a:lnTo>
                <a:lnTo>
                  <a:pt x="4751" y="42645"/>
                </a:lnTo>
                <a:lnTo>
                  <a:pt x="13333" y="52179"/>
                </a:lnTo>
                <a:lnTo>
                  <a:pt x="24448" y="56556"/>
                </a:lnTo>
                <a:lnTo>
                  <a:pt x="40731" y="52680"/>
                </a:lnTo>
                <a:lnTo>
                  <a:pt x="50298" y="45654"/>
                </a:lnTo>
                <a:lnTo>
                  <a:pt x="49223" y="30855"/>
                </a:lnTo>
                <a:lnTo>
                  <a:pt x="46464" y="18521"/>
                </a:lnTo>
                <a:lnTo>
                  <a:pt x="42603" y="7691"/>
                </a:lnTo>
                <a:lnTo>
                  <a:pt x="35786" y="1143"/>
                </a:lnTo>
                <a:lnTo>
                  <a:pt x="29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881" y="293089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38" y="0"/>
                </a:moveTo>
                <a:lnTo>
                  <a:pt x="11365" y="5122"/>
                </a:lnTo>
                <a:lnTo>
                  <a:pt x="3141" y="14782"/>
                </a:lnTo>
                <a:lnTo>
                  <a:pt x="0" y="27252"/>
                </a:lnTo>
                <a:lnTo>
                  <a:pt x="4758" y="41596"/>
                </a:lnTo>
                <a:lnTo>
                  <a:pt x="13342" y="51128"/>
                </a:lnTo>
                <a:lnTo>
                  <a:pt x="24456" y="55502"/>
                </a:lnTo>
                <a:lnTo>
                  <a:pt x="40163" y="51195"/>
                </a:lnTo>
                <a:lnTo>
                  <a:pt x="50526" y="43260"/>
                </a:lnTo>
                <a:lnTo>
                  <a:pt x="55584" y="32855"/>
                </a:lnTo>
                <a:lnTo>
                  <a:pt x="51579" y="16492"/>
                </a:lnTo>
                <a:lnTo>
                  <a:pt x="43975" y="5720"/>
                </a:lnTo>
                <a:lnTo>
                  <a:pt x="33895" y="346"/>
                </a:lnTo>
                <a:lnTo>
                  <a:pt x="23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912" y="3498737"/>
            <a:ext cx="383540" cy="312420"/>
          </a:xfrm>
          <a:custGeom>
            <a:avLst/>
            <a:gdLst/>
            <a:ahLst/>
            <a:cxnLst/>
            <a:rect l="l" t="t" r="r" b="b"/>
            <a:pathLst>
              <a:path w="383540" h="312420">
                <a:moveTo>
                  <a:pt x="198275" y="0"/>
                </a:moveTo>
                <a:lnTo>
                  <a:pt x="149414" y="6739"/>
                </a:lnTo>
                <a:lnTo>
                  <a:pt x="99002" y="28823"/>
                </a:lnTo>
                <a:lnTo>
                  <a:pt x="58886" y="61495"/>
                </a:lnTo>
                <a:lnTo>
                  <a:pt x="28837" y="100504"/>
                </a:lnTo>
                <a:lnTo>
                  <a:pt x="9234" y="144030"/>
                </a:lnTo>
                <a:lnTo>
                  <a:pt x="455" y="190249"/>
                </a:lnTo>
                <a:lnTo>
                  <a:pt x="0" y="205940"/>
                </a:lnTo>
                <a:lnTo>
                  <a:pt x="803" y="221659"/>
                </a:lnTo>
                <a:lnTo>
                  <a:pt x="10905" y="268320"/>
                </a:lnTo>
                <a:lnTo>
                  <a:pt x="32258" y="307514"/>
                </a:lnTo>
                <a:lnTo>
                  <a:pt x="43093" y="312208"/>
                </a:lnTo>
                <a:lnTo>
                  <a:pt x="54994" y="311916"/>
                </a:lnTo>
                <a:lnTo>
                  <a:pt x="72730" y="272345"/>
                </a:lnTo>
                <a:lnTo>
                  <a:pt x="67107" y="260878"/>
                </a:lnTo>
                <a:lnTo>
                  <a:pt x="62525" y="249118"/>
                </a:lnTo>
                <a:lnTo>
                  <a:pt x="58987" y="237116"/>
                </a:lnTo>
                <a:lnTo>
                  <a:pt x="56499" y="224928"/>
                </a:lnTo>
                <a:lnTo>
                  <a:pt x="55065" y="212606"/>
                </a:lnTo>
                <a:lnTo>
                  <a:pt x="54691" y="200203"/>
                </a:lnTo>
                <a:lnTo>
                  <a:pt x="55380" y="187774"/>
                </a:lnTo>
                <a:lnTo>
                  <a:pt x="64398" y="150011"/>
                </a:lnTo>
                <a:lnTo>
                  <a:pt x="83138" y="115252"/>
                </a:lnTo>
                <a:lnTo>
                  <a:pt x="109423" y="87508"/>
                </a:lnTo>
                <a:lnTo>
                  <a:pt x="142919" y="67205"/>
                </a:lnTo>
                <a:lnTo>
                  <a:pt x="191154" y="55264"/>
                </a:lnTo>
                <a:lnTo>
                  <a:pt x="203577" y="54913"/>
                </a:lnTo>
                <a:lnTo>
                  <a:pt x="340282" y="54913"/>
                </a:lnTo>
                <a:lnTo>
                  <a:pt x="339355" y="53990"/>
                </a:lnTo>
                <a:lnTo>
                  <a:pt x="308635" y="30466"/>
                </a:lnTo>
                <a:lnTo>
                  <a:pt x="273634" y="13156"/>
                </a:lnTo>
                <a:lnTo>
                  <a:pt x="235912" y="2979"/>
                </a:lnTo>
                <a:lnTo>
                  <a:pt x="210764" y="219"/>
                </a:lnTo>
                <a:lnTo>
                  <a:pt x="198275" y="0"/>
                </a:lnTo>
                <a:close/>
              </a:path>
              <a:path w="383540" h="312420">
                <a:moveTo>
                  <a:pt x="340282" y="54913"/>
                </a:moveTo>
                <a:lnTo>
                  <a:pt x="203577" y="54913"/>
                </a:lnTo>
                <a:lnTo>
                  <a:pt x="216034" y="55629"/>
                </a:lnTo>
                <a:lnTo>
                  <a:pt x="228468" y="57415"/>
                </a:lnTo>
                <a:lnTo>
                  <a:pt x="266088" y="70050"/>
                </a:lnTo>
                <a:lnTo>
                  <a:pt x="298519" y="91449"/>
                </a:lnTo>
                <a:lnTo>
                  <a:pt x="323770" y="120179"/>
                </a:lnTo>
                <a:lnTo>
                  <a:pt x="330470" y="131237"/>
                </a:lnTo>
                <a:lnTo>
                  <a:pt x="338599" y="140643"/>
                </a:lnTo>
                <a:lnTo>
                  <a:pt x="349363" y="145511"/>
                </a:lnTo>
                <a:lnTo>
                  <a:pt x="361153" y="145418"/>
                </a:lnTo>
                <a:lnTo>
                  <a:pt x="374754" y="137007"/>
                </a:lnTo>
                <a:lnTo>
                  <a:pt x="380607" y="128520"/>
                </a:lnTo>
                <a:lnTo>
                  <a:pt x="383397" y="120690"/>
                </a:lnTo>
                <a:lnTo>
                  <a:pt x="383004" y="112587"/>
                </a:lnTo>
                <a:lnTo>
                  <a:pt x="357067" y="72798"/>
                </a:lnTo>
                <a:lnTo>
                  <a:pt x="348521" y="63114"/>
                </a:lnTo>
                <a:lnTo>
                  <a:pt x="340282" y="549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37623" y="2789623"/>
            <a:ext cx="332740" cy="370840"/>
          </a:xfrm>
          <a:custGeom>
            <a:avLst/>
            <a:gdLst/>
            <a:ahLst/>
            <a:cxnLst/>
            <a:rect l="l" t="t" r="r" b="b"/>
            <a:pathLst>
              <a:path w="332739" h="370839">
                <a:moveTo>
                  <a:pt x="97068" y="0"/>
                </a:moveTo>
                <a:lnTo>
                  <a:pt x="62303" y="23150"/>
                </a:lnTo>
                <a:lnTo>
                  <a:pt x="36828" y="52536"/>
                </a:lnTo>
                <a:lnTo>
                  <a:pt x="17609" y="86118"/>
                </a:lnTo>
                <a:lnTo>
                  <a:pt x="5120" y="123117"/>
                </a:lnTo>
                <a:lnTo>
                  <a:pt x="57" y="162090"/>
                </a:lnTo>
                <a:lnTo>
                  <a:pt x="0" y="174918"/>
                </a:lnTo>
                <a:lnTo>
                  <a:pt x="719" y="187598"/>
                </a:lnTo>
                <a:lnTo>
                  <a:pt x="11212" y="236387"/>
                </a:lnTo>
                <a:lnTo>
                  <a:pt x="33503" y="281033"/>
                </a:lnTo>
                <a:lnTo>
                  <a:pt x="68889" y="319585"/>
                </a:lnTo>
                <a:lnTo>
                  <a:pt x="109915" y="347486"/>
                </a:lnTo>
                <a:lnTo>
                  <a:pt x="154712" y="364583"/>
                </a:lnTo>
                <a:lnTo>
                  <a:pt x="201410" y="370721"/>
                </a:lnTo>
                <a:lnTo>
                  <a:pt x="217075" y="370305"/>
                </a:lnTo>
                <a:lnTo>
                  <a:pt x="263398" y="361589"/>
                </a:lnTo>
                <a:lnTo>
                  <a:pt x="307258" y="341554"/>
                </a:lnTo>
                <a:lnTo>
                  <a:pt x="330974" y="316188"/>
                </a:lnTo>
                <a:lnTo>
                  <a:pt x="206246" y="316188"/>
                </a:lnTo>
                <a:lnTo>
                  <a:pt x="193569" y="316001"/>
                </a:lnTo>
                <a:lnTo>
                  <a:pt x="154821" y="308408"/>
                </a:lnTo>
                <a:lnTo>
                  <a:pt x="119973" y="291363"/>
                </a:lnTo>
                <a:lnTo>
                  <a:pt x="91076" y="265929"/>
                </a:lnTo>
                <a:lnTo>
                  <a:pt x="68914" y="229444"/>
                </a:lnTo>
                <a:lnTo>
                  <a:pt x="55571" y="182337"/>
                </a:lnTo>
                <a:lnTo>
                  <a:pt x="54889" y="170728"/>
                </a:lnTo>
                <a:lnTo>
                  <a:pt x="55195" y="159155"/>
                </a:lnTo>
                <a:lnTo>
                  <a:pt x="67483" y="109688"/>
                </a:lnTo>
                <a:lnTo>
                  <a:pt x="87595" y="76757"/>
                </a:lnTo>
                <a:lnTo>
                  <a:pt x="117413" y="47092"/>
                </a:lnTo>
                <a:lnTo>
                  <a:pt x="123979" y="36152"/>
                </a:lnTo>
                <a:lnTo>
                  <a:pt x="125825" y="25748"/>
                </a:lnTo>
                <a:lnTo>
                  <a:pt x="123446" y="16263"/>
                </a:lnTo>
                <a:lnTo>
                  <a:pt x="116816" y="6527"/>
                </a:lnTo>
                <a:lnTo>
                  <a:pt x="110860" y="2895"/>
                </a:lnTo>
                <a:lnTo>
                  <a:pt x="97068" y="0"/>
                </a:lnTo>
                <a:close/>
              </a:path>
              <a:path w="332739" h="370839">
                <a:moveTo>
                  <a:pt x="298959" y="283306"/>
                </a:moveTo>
                <a:lnTo>
                  <a:pt x="289053" y="287486"/>
                </a:lnTo>
                <a:lnTo>
                  <a:pt x="288495" y="287883"/>
                </a:lnTo>
                <a:lnTo>
                  <a:pt x="277734" y="295057"/>
                </a:lnTo>
                <a:lnTo>
                  <a:pt x="231185" y="313319"/>
                </a:lnTo>
                <a:lnTo>
                  <a:pt x="206246" y="316188"/>
                </a:lnTo>
                <a:lnTo>
                  <a:pt x="330974" y="316188"/>
                </a:lnTo>
                <a:lnTo>
                  <a:pt x="332223" y="311779"/>
                </a:lnTo>
                <a:lnTo>
                  <a:pt x="330371" y="300033"/>
                </a:lnTo>
                <a:lnTo>
                  <a:pt x="320495" y="289212"/>
                </a:lnTo>
                <a:lnTo>
                  <a:pt x="309732" y="283759"/>
                </a:lnTo>
                <a:lnTo>
                  <a:pt x="298959" y="283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59109" y="1852709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70" y="0"/>
                </a:moveTo>
                <a:lnTo>
                  <a:pt x="257201" y="22438"/>
                </a:lnTo>
                <a:lnTo>
                  <a:pt x="232358" y="52345"/>
                </a:lnTo>
                <a:lnTo>
                  <a:pt x="218656" y="88314"/>
                </a:lnTo>
                <a:lnTo>
                  <a:pt x="216329" y="113460"/>
                </a:lnTo>
                <a:lnTo>
                  <a:pt x="217173" y="125974"/>
                </a:lnTo>
                <a:lnTo>
                  <a:pt x="219331" y="138308"/>
                </a:lnTo>
                <a:lnTo>
                  <a:pt x="222788" y="150359"/>
                </a:lnTo>
                <a:lnTo>
                  <a:pt x="227526" y="162021"/>
                </a:lnTo>
                <a:lnTo>
                  <a:pt x="234090" y="175312"/>
                </a:lnTo>
                <a:lnTo>
                  <a:pt x="238908" y="188029"/>
                </a:lnTo>
                <a:lnTo>
                  <a:pt x="242064" y="200254"/>
                </a:lnTo>
                <a:lnTo>
                  <a:pt x="243640" y="212071"/>
                </a:lnTo>
                <a:lnTo>
                  <a:pt x="243717" y="223561"/>
                </a:lnTo>
                <a:lnTo>
                  <a:pt x="242378" y="234807"/>
                </a:lnTo>
                <a:lnTo>
                  <a:pt x="226392" y="273196"/>
                </a:lnTo>
                <a:lnTo>
                  <a:pt x="198291" y="299954"/>
                </a:lnTo>
                <a:lnTo>
                  <a:pt x="173834" y="312075"/>
                </a:lnTo>
                <a:lnTo>
                  <a:pt x="162022" y="318972"/>
                </a:lnTo>
                <a:lnTo>
                  <a:pt x="133239" y="345076"/>
                </a:lnTo>
                <a:lnTo>
                  <a:pt x="113064" y="383501"/>
                </a:lnTo>
                <a:lnTo>
                  <a:pt x="108158" y="419404"/>
                </a:lnTo>
                <a:lnTo>
                  <a:pt x="109012" y="431913"/>
                </a:lnTo>
                <a:lnTo>
                  <a:pt x="111183" y="444252"/>
                </a:lnTo>
                <a:lnTo>
                  <a:pt x="114656" y="456314"/>
                </a:lnTo>
                <a:lnTo>
                  <a:pt x="119413" y="467989"/>
                </a:lnTo>
                <a:lnTo>
                  <a:pt x="125969" y="481251"/>
                </a:lnTo>
                <a:lnTo>
                  <a:pt x="130779" y="493952"/>
                </a:lnTo>
                <a:lnTo>
                  <a:pt x="133926" y="506173"/>
                </a:lnTo>
                <a:lnTo>
                  <a:pt x="135490" y="517994"/>
                </a:lnTo>
                <a:lnTo>
                  <a:pt x="135552" y="529496"/>
                </a:lnTo>
                <a:lnTo>
                  <a:pt x="134195" y="540760"/>
                </a:lnTo>
                <a:lnTo>
                  <a:pt x="118231" y="579054"/>
                </a:lnTo>
                <a:lnTo>
                  <a:pt x="90131" y="605808"/>
                </a:lnTo>
                <a:lnTo>
                  <a:pt x="65670" y="617927"/>
                </a:lnTo>
                <a:lnTo>
                  <a:pt x="53856" y="624823"/>
                </a:lnTo>
                <a:lnTo>
                  <a:pt x="25074" y="650930"/>
                </a:lnTo>
                <a:lnTo>
                  <a:pt x="4898" y="689343"/>
                </a:lnTo>
                <a:lnTo>
                  <a:pt x="0" y="725235"/>
                </a:lnTo>
                <a:lnTo>
                  <a:pt x="852" y="737744"/>
                </a:lnTo>
                <a:lnTo>
                  <a:pt x="16481" y="783742"/>
                </a:lnTo>
                <a:lnTo>
                  <a:pt x="23987" y="786968"/>
                </a:lnTo>
                <a:lnTo>
                  <a:pt x="26755" y="786625"/>
                </a:lnTo>
                <a:lnTo>
                  <a:pt x="33105" y="771258"/>
                </a:lnTo>
                <a:lnTo>
                  <a:pt x="27628" y="759853"/>
                </a:lnTo>
                <a:lnTo>
                  <a:pt x="23700" y="747920"/>
                </a:lnTo>
                <a:lnTo>
                  <a:pt x="21346" y="735617"/>
                </a:lnTo>
                <a:lnTo>
                  <a:pt x="20592" y="723103"/>
                </a:lnTo>
                <a:lnTo>
                  <a:pt x="21462" y="710537"/>
                </a:lnTo>
                <a:lnTo>
                  <a:pt x="38150" y="667698"/>
                </a:lnTo>
                <a:lnTo>
                  <a:pt x="66248" y="640942"/>
                </a:lnTo>
                <a:lnTo>
                  <a:pt x="90706" y="628821"/>
                </a:lnTo>
                <a:lnTo>
                  <a:pt x="102521" y="621926"/>
                </a:lnTo>
                <a:lnTo>
                  <a:pt x="131307" y="595823"/>
                </a:lnTo>
                <a:lnTo>
                  <a:pt x="151482" y="557402"/>
                </a:lnTo>
                <a:lnTo>
                  <a:pt x="156381" y="521496"/>
                </a:lnTo>
                <a:lnTo>
                  <a:pt x="155527" y="508989"/>
                </a:lnTo>
                <a:lnTo>
                  <a:pt x="153355" y="496652"/>
                </a:lnTo>
                <a:lnTo>
                  <a:pt x="149881" y="484594"/>
                </a:lnTo>
                <a:lnTo>
                  <a:pt x="145123" y="472920"/>
                </a:lnTo>
                <a:lnTo>
                  <a:pt x="138567" y="459656"/>
                </a:lnTo>
                <a:lnTo>
                  <a:pt x="133755" y="446951"/>
                </a:lnTo>
                <a:lnTo>
                  <a:pt x="130607" y="434728"/>
                </a:lnTo>
                <a:lnTo>
                  <a:pt x="129041" y="422906"/>
                </a:lnTo>
                <a:lnTo>
                  <a:pt x="128974" y="411405"/>
                </a:lnTo>
                <a:lnTo>
                  <a:pt x="130327" y="400145"/>
                </a:lnTo>
                <a:lnTo>
                  <a:pt x="146300" y="361852"/>
                </a:lnTo>
                <a:lnTo>
                  <a:pt x="174397" y="335094"/>
                </a:lnTo>
                <a:lnTo>
                  <a:pt x="198857" y="322973"/>
                </a:lnTo>
                <a:lnTo>
                  <a:pt x="210672" y="316079"/>
                </a:lnTo>
                <a:lnTo>
                  <a:pt x="239459" y="289978"/>
                </a:lnTo>
                <a:lnTo>
                  <a:pt x="259635" y="251548"/>
                </a:lnTo>
                <a:lnTo>
                  <a:pt x="264528" y="215654"/>
                </a:lnTo>
                <a:lnTo>
                  <a:pt x="263676" y="203144"/>
                </a:lnTo>
                <a:lnTo>
                  <a:pt x="261505" y="190805"/>
                </a:lnTo>
                <a:lnTo>
                  <a:pt x="258034" y="178745"/>
                </a:lnTo>
                <a:lnTo>
                  <a:pt x="253278" y="167071"/>
                </a:lnTo>
                <a:lnTo>
                  <a:pt x="246726" y="153800"/>
                </a:lnTo>
                <a:lnTo>
                  <a:pt x="241918" y="141093"/>
                </a:lnTo>
                <a:lnTo>
                  <a:pt x="238771" y="128870"/>
                </a:lnTo>
                <a:lnTo>
                  <a:pt x="237206" y="117049"/>
                </a:lnTo>
                <a:lnTo>
                  <a:pt x="237140" y="105550"/>
                </a:lnTo>
                <a:lnTo>
                  <a:pt x="238492" y="94291"/>
                </a:lnTo>
                <a:lnTo>
                  <a:pt x="254462" y="55996"/>
                </a:lnTo>
                <a:lnTo>
                  <a:pt x="282567" y="29242"/>
                </a:lnTo>
                <a:lnTo>
                  <a:pt x="301558" y="19951"/>
                </a:lnTo>
                <a:lnTo>
                  <a:pt x="303920" y="17119"/>
                </a:lnTo>
                <a:lnTo>
                  <a:pt x="304999" y="11747"/>
                </a:lnTo>
                <a:lnTo>
                  <a:pt x="304809" y="9715"/>
                </a:lnTo>
                <a:lnTo>
                  <a:pt x="301977" y="2578"/>
                </a:lnTo>
                <a:lnTo>
                  <a:pt x="295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7321" y="183464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64" y="0"/>
                </a:moveTo>
                <a:lnTo>
                  <a:pt x="257198" y="22436"/>
                </a:lnTo>
                <a:lnTo>
                  <a:pt x="232356" y="52345"/>
                </a:lnTo>
                <a:lnTo>
                  <a:pt x="218650" y="88314"/>
                </a:lnTo>
                <a:lnTo>
                  <a:pt x="216321" y="113461"/>
                </a:lnTo>
                <a:lnTo>
                  <a:pt x="217162" y="125976"/>
                </a:lnTo>
                <a:lnTo>
                  <a:pt x="219318" y="138311"/>
                </a:lnTo>
                <a:lnTo>
                  <a:pt x="222773" y="150362"/>
                </a:lnTo>
                <a:lnTo>
                  <a:pt x="227509" y="162025"/>
                </a:lnTo>
                <a:lnTo>
                  <a:pt x="234078" y="175318"/>
                </a:lnTo>
                <a:lnTo>
                  <a:pt x="238899" y="188035"/>
                </a:lnTo>
                <a:lnTo>
                  <a:pt x="242057" y="200260"/>
                </a:lnTo>
                <a:lnTo>
                  <a:pt x="243634" y="212074"/>
                </a:lnTo>
                <a:lnTo>
                  <a:pt x="243711" y="223563"/>
                </a:lnTo>
                <a:lnTo>
                  <a:pt x="242372" y="234807"/>
                </a:lnTo>
                <a:lnTo>
                  <a:pt x="226384" y="273208"/>
                </a:lnTo>
                <a:lnTo>
                  <a:pt x="198279" y="299960"/>
                </a:lnTo>
                <a:lnTo>
                  <a:pt x="173819" y="312078"/>
                </a:lnTo>
                <a:lnTo>
                  <a:pt x="162007" y="318974"/>
                </a:lnTo>
                <a:lnTo>
                  <a:pt x="133227" y="345076"/>
                </a:lnTo>
                <a:lnTo>
                  <a:pt x="113059" y="383501"/>
                </a:lnTo>
                <a:lnTo>
                  <a:pt x="108159" y="419403"/>
                </a:lnTo>
                <a:lnTo>
                  <a:pt x="109012" y="431911"/>
                </a:lnTo>
                <a:lnTo>
                  <a:pt x="111183" y="444250"/>
                </a:lnTo>
                <a:lnTo>
                  <a:pt x="114655" y="456311"/>
                </a:lnTo>
                <a:lnTo>
                  <a:pt x="119409" y="467986"/>
                </a:lnTo>
                <a:lnTo>
                  <a:pt x="125964" y="481249"/>
                </a:lnTo>
                <a:lnTo>
                  <a:pt x="130774" y="493951"/>
                </a:lnTo>
                <a:lnTo>
                  <a:pt x="133920" y="506172"/>
                </a:lnTo>
                <a:lnTo>
                  <a:pt x="135484" y="517993"/>
                </a:lnTo>
                <a:lnTo>
                  <a:pt x="135547" y="529495"/>
                </a:lnTo>
                <a:lnTo>
                  <a:pt x="134189" y="540759"/>
                </a:lnTo>
                <a:lnTo>
                  <a:pt x="118222" y="579057"/>
                </a:lnTo>
                <a:lnTo>
                  <a:pt x="90125" y="605819"/>
                </a:lnTo>
                <a:lnTo>
                  <a:pt x="65668" y="617936"/>
                </a:lnTo>
                <a:lnTo>
                  <a:pt x="53856" y="624828"/>
                </a:lnTo>
                <a:lnTo>
                  <a:pt x="25072" y="650934"/>
                </a:lnTo>
                <a:lnTo>
                  <a:pt x="4893" y="689355"/>
                </a:lnTo>
                <a:lnTo>
                  <a:pt x="0" y="725254"/>
                </a:lnTo>
                <a:lnTo>
                  <a:pt x="853" y="737764"/>
                </a:lnTo>
                <a:lnTo>
                  <a:pt x="16462" y="783742"/>
                </a:lnTo>
                <a:lnTo>
                  <a:pt x="23968" y="786968"/>
                </a:lnTo>
                <a:lnTo>
                  <a:pt x="26749" y="786625"/>
                </a:lnTo>
                <a:lnTo>
                  <a:pt x="33099" y="771258"/>
                </a:lnTo>
                <a:lnTo>
                  <a:pt x="27623" y="759851"/>
                </a:lnTo>
                <a:lnTo>
                  <a:pt x="23696" y="747916"/>
                </a:lnTo>
                <a:lnTo>
                  <a:pt x="21343" y="735611"/>
                </a:lnTo>
                <a:lnTo>
                  <a:pt x="20587" y="723096"/>
                </a:lnTo>
                <a:lnTo>
                  <a:pt x="21451" y="710528"/>
                </a:lnTo>
                <a:lnTo>
                  <a:pt x="38144" y="667703"/>
                </a:lnTo>
                <a:lnTo>
                  <a:pt x="66243" y="640943"/>
                </a:lnTo>
                <a:lnTo>
                  <a:pt x="90699" y="628822"/>
                </a:lnTo>
                <a:lnTo>
                  <a:pt x="102514" y="621927"/>
                </a:lnTo>
                <a:lnTo>
                  <a:pt x="131301" y="595828"/>
                </a:lnTo>
                <a:lnTo>
                  <a:pt x="151463" y="557402"/>
                </a:lnTo>
                <a:lnTo>
                  <a:pt x="156367" y="521509"/>
                </a:lnTo>
                <a:lnTo>
                  <a:pt x="155512" y="509000"/>
                </a:lnTo>
                <a:lnTo>
                  <a:pt x="153339" y="496662"/>
                </a:lnTo>
                <a:lnTo>
                  <a:pt x="149865" y="484602"/>
                </a:lnTo>
                <a:lnTo>
                  <a:pt x="145108" y="472928"/>
                </a:lnTo>
                <a:lnTo>
                  <a:pt x="138555" y="459659"/>
                </a:lnTo>
                <a:lnTo>
                  <a:pt x="133746" y="446954"/>
                </a:lnTo>
                <a:lnTo>
                  <a:pt x="130599" y="434732"/>
                </a:lnTo>
                <a:lnTo>
                  <a:pt x="129034" y="422910"/>
                </a:lnTo>
                <a:lnTo>
                  <a:pt x="128969" y="411410"/>
                </a:lnTo>
                <a:lnTo>
                  <a:pt x="130322" y="400150"/>
                </a:lnTo>
                <a:lnTo>
                  <a:pt x="146293" y="361858"/>
                </a:lnTo>
                <a:lnTo>
                  <a:pt x="174385" y="335098"/>
                </a:lnTo>
                <a:lnTo>
                  <a:pt x="198841" y="322976"/>
                </a:lnTo>
                <a:lnTo>
                  <a:pt x="210655" y="316084"/>
                </a:lnTo>
                <a:lnTo>
                  <a:pt x="239446" y="289988"/>
                </a:lnTo>
                <a:lnTo>
                  <a:pt x="259629" y="251561"/>
                </a:lnTo>
                <a:lnTo>
                  <a:pt x="264523" y="215670"/>
                </a:lnTo>
                <a:lnTo>
                  <a:pt x="263671" y="203161"/>
                </a:lnTo>
                <a:lnTo>
                  <a:pt x="261501" y="190822"/>
                </a:lnTo>
                <a:lnTo>
                  <a:pt x="258031" y="178761"/>
                </a:lnTo>
                <a:lnTo>
                  <a:pt x="253277" y="167084"/>
                </a:lnTo>
                <a:lnTo>
                  <a:pt x="246724" y="153815"/>
                </a:lnTo>
                <a:lnTo>
                  <a:pt x="241915" y="141110"/>
                </a:lnTo>
                <a:lnTo>
                  <a:pt x="238768" y="128888"/>
                </a:lnTo>
                <a:lnTo>
                  <a:pt x="237201" y="117067"/>
                </a:lnTo>
                <a:lnTo>
                  <a:pt x="237134" y="105566"/>
                </a:lnTo>
                <a:lnTo>
                  <a:pt x="238484" y="94304"/>
                </a:lnTo>
                <a:lnTo>
                  <a:pt x="254455" y="56002"/>
                </a:lnTo>
                <a:lnTo>
                  <a:pt x="282555" y="29246"/>
                </a:lnTo>
                <a:lnTo>
                  <a:pt x="301552" y="19951"/>
                </a:lnTo>
                <a:lnTo>
                  <a:pt x="303902" y="17132"/>
                </a:lnTo>
                <a:lnTo>
                  <a:pt x="304994" y="11747"/>
                </a:lnTo>
                <a:lnTo>
                  <a:pt x="304803" y="9728"/>
                </a:lnTo>
                <a:lnTo>
                  <a:pt x="301971" y="2590"/>
                </a:lnTo>
                <a:lnTo>
                  <a:pt x="295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315" y="181762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58" y="0"/>
                </a:moveTo>
                <a:lnTo>
                  <a:pt x="257199" y="22440"/>
                </a:lnTo>
                <a:lnTo>
                  <a:pt x="232361" y="52350"/>
                </a:lnTo>
                <a:lnTo>
                  <a:pt x="218657" y="88321"/>
                </a:lnTo>
                <a:lnTo>
                  <a:pt x="216316" y="113466"/>
                </a:lnTo>
                <a:lnTo>
                  <a:pt x="217157" y="125978"/>
                </a:lnTo>
                <a:lnTo>
                  <a:pt x="219314" y="138311"/>
                </a:lnTo>
                <a:lnTo>
                  <a:pt x="222770" y="150360"/>
                </a:lnTo>
                <a:lnTo>
                  <a:pt x="227507" y="162021"/>
                </a:lnTo>
                <a:lnTo>
                  <a:pt x="234078" y="175314"/>
                </a:lnTo>
                <a:lnTo>
                  <a:pt x="238902" y="188031"/>
                </a:lnTo>
                <a:lnTo>
                  <a:pt x="242060" y="200254"/>
                </a:lnTo>
                <a:lnTo>
                  <a:pt x="243636" y="212068"/>
                </a:lnTo>
                <a:lnTo>
                  <a:pt x="243711" y="223555"/>
                </a:lnTo>
                <a:lnTo>
                  <a:pt x="242368" y="234799"/>
                </a:lnTo>
                <a:lnTo>
                  <a:pt x="226386" y="273206"/>
                </a:lnTo>
                <a:lnTo>
                  <a:pt x="198284" y="299956"/>
                </a:lnTo>
                <a:lnTo>
                  <a:pt x="173823" y="312076"/>
                </a:lnTo>
                <a:lnTo>
                  <a:pt x="162011" y="318974"/>
                </a:lnTo>
                <a:lnTo>
                  <a:pt x="133227" y="345081"/>
                </a:lnTo>
                <a:lnTo>
                  <a:pt x="113052" y="383501"/>
                </a:lnTo>
                <a:lnTo>
                  <a:pt x="108155" y="419411"/>
                </a:lnTo>
                <a:lnTo>
                  <a:pt x="109010" y="431920"/>
                </a:lnTo>
                <a:lnTo>
                  <a:pt x="111183" y="444258"/>
                </a:lnTo>
                <a:lnTo>
                  <a:pt x="114657" y="456318"/>
                </a:lnTo>
                <a:lnTo>
                  <a:pt x="119415" y="467992"/>
                </a:lnTo>
                <a:lnTo>
                  <a:pt x="125966" y="481260"/>
                </a:lnTo>
                <a:lnTo>
                  <a:pt x="130773" y="493965"/>
                </a:lnTo>
                <a:lnTo>
                  <a:pt x="133918" y="506188"/>
                </a:lnTo>
                <a:lnTo>
                  <a:pt x="135482" y="518010"/>
                </a:lnTo>
                <a:lnTo>
                  <a:pt x="135547" y="529510"/>
                </a:lnTo>
                <a:lnTo>
                  <a:pt x="134193" y="540771"/>
                </a:lnTo>
                <a:lnTo>
                  <a:pt x="118227" y="579055"/>
                </a:lnTo>
                <a:lnTo>
                  <a:pt x="90126" y="605815"/>
                </a:lnTo>
                <a:lnTo>
                  <a:pt x="65670" y="617933"/>
                </a:lnTo>
                <a:lnTo>
                  <a:pt x="53859" y="624826"/>
                </a:lnTo>
                <a:lnTo>
                  <a:pt x="25075" y="650931"/>
                </a:lnTo>
                <a:lnTo>
                  <a:pt x="4899" y="689355"/>
                </a:lnTo>
                <a:lnTo>
                  <a:pt x="0" y="725250"/>
                </a:lnTo>
                <a:lnTo>
                  <a:pt x="851" y="737760"/>
                </a:lnTo>
                <a:lnTo>
                  <a:pt x="16469" y="783755"/>
                </a:lnTo>
                <a:lnTo>
                  <a:pt x="23974" y="786980"/>
                </a:lnTo>
                <a:lnTo>
                  <a:pt x="26743" y="786637"/>
                </a:lnTo>
                <a:lnTo>
                  <a:pt x="33093" y="771270"/>
                </a:lnTo>
                <a:lnTo>
                  <a:pt x="27622" y="759866"/>
                </a:lnTo>
                <a:lnTo>
                  <a:pt x="23697" y="747933"/>
                </a:lnTo>
                <a:lnTo>
                  <a:pt x="21344" y="735630"/>
                </a:lnTo>
                <a:lnTo>
                  <a:pt x="20588" y="723115"/>
                </a:lnTo>
                <a:lnTo>
                  <a:pt x="21453" y="710545"/>
                </a:lnTo>
                <a:lnTo>
                  <a:pt x="38150" y="667696"/>
                </a:lnTo>
                <a:lnTo>
                  <a:pt x="66250" y="640944"/>
                </a:lnTo>
                <a:lnTo>
                  <a:pt x="90708" y="628825"/>
                </a:lnTo>
                <a:lnTo>
                  <a:pt x="102521" y="621928"/>
                </a:lnTo>
                <a:lnTo>
                  <a:pt x="131308" y="595822"/>
                </a:lnTo>
                <a:lnTo>
                  <a:pt x="151470" y="557402"/>
                </a:lnTo>
                <a:lnTo>
                  <a:pt x="156363" y="521507"/>
                </a:lnTo>
                <a:lnTo>
                  <a:pt x="155510" y="508998"/>
                </a:lnTo>
                <a:lnTo>
                  <a:pt x="153338" y="496661"/>
                </a:lnTo>
                <a:lnTo>
                  <a:pt x="149866" y="484601"/>
                </a:lnTo>
                <a:lnTo>
                  <a:pt x="145108" y="472927"/>
                </a:lnTo>
                <a:lnTo>
                  <a:pt x="138557" y="459659"/>
                </a:lnTo>
                <a:lnTo>
                  <a:pt x="133750" y="446953"/>
                </a:lnTo>
                <a:lnTo>
                  <a:pt x="130604" y="434730"/>
                </a:lnTo>
                <a:lnTo>
                  <a:pt x="129040" y="422909"/>
                </a:lnTo>
                <a:lnTo>
                  <a:pt x="128975" y="411409"/>
                </a:lnTo>
                <a:lnTo>
                  <a:pt x="130329" y="400148"/>
                </a:lnTo>
                <a:lnTo>
                  <a:pt x="146293" y="361856"/>
                </a:lnTo>
                <a:lnTo>
                  <a:pt x="174391" y="335100"/>
                </a:lnTo>
                <a:lnTo>
                  <a:pt x="198852" y="322980"/>
                </a:lnTo>
                <a:lnTo>
                  <a:pt x="210664" y="316086"/>
                </a:lnTo>
                <a:lnTo>
                  <a:pt x="239447" y="289984"/>
                </a:lnTo>
                <a:lnTo>
                  <a:pt x="259623" y="251561"/>
                </a:lnTo>
                <a:lnTo>
                  <a:pt x="264529" y="215666"/>
                </a:lnTo>
                <a:lnTo>
                  <a:pt x="263676" y="203157"/>
                </a:lnTo>
                <a:lnTo>
                  <a:pt x="261506" y="190818"/>
                </a:lnTo>
                <a:lnTo>
                  <a:pt x="258035" y="178758"/>
                </a:lnTo>
                <a:lnTo>
                  <a:pt x="253279" y="167083"/>
                </a:lnTo>
                <a:lnTo>
                  <a:pt x="246718" y="153817"/>
                </a:lnTo>
                <a:lnTo>
                  <a:pt x="241904" y="141114"/>
                </a:lnTo>
                <a:lnTo>
                  <a:pt x="238755" y="128894"/>
                </a:lnTo>
                <a:lnTo>
                  <a:pt x="237190" y="117075"/>
                </a:lnTo>
                <a:lnTo>
                  <a:pt x="237128" y="105576"/>
                </a:lnTo>
                <a:lnTo>
                  <a:pt x="238487" y="94316"/>
                </a:lnTo>
                <a:lnTo>
                  <a:pt x="254460" y="55998"/>
                </a:lnTo>
                <a:lnTo>
                  <a:pt x="282562" y="29245"/>
                </a:lnTo>
                <a:lnTo>
                  <a:pt x="301546" y="19951"/>
                </a:lnTo>
                <a:lnTo>
                  <a:pt x="303908" y="17132"/>
                </a:lnTo>
                <a:lnTo>
                  <a:pt x="305000" y="11747"/>
                </a:lnTo>
                <a:lnTo>
                  <a:pt x="304810" y="9728"/>
                </a:lnTo>
                <a:lnTo>
                  <a:pt x="301952" y="2590"/>
                </a:lnTo>
                <a:lnTo>
                  <a:pt x="2959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111" y="3913125"/>
            <a:ext cx="224944" cy="838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196" y="2797193"/>
            <a:ext cx="782320" cy="782320"/>
          </a:xfrm>
          <a:custGeom>
            <a:avLst/>
            <a:gdLst/>
            <a:ahLst/>
            <a:cxnLst/>
            <a:rect l="l" t="t" r="r" b="b"/>
            <a:pathLst>
              <a:path w="782319" h="782320">
                <a:moveTo>
                  <a:pt x="231033" y="602449"/>
                </a:moveTo>
                <a:lnTo>
                  <a:pt x="199301" y="602449"/>
                </a:lnTo>
                <a:lnTo>
                  <a:pt x="331165" y="781964"/>
                </a:lnTo>
                <a:lnTo>
                  <a:pt x="379832" y="746213"/>
                </a:lnTo>
                <a:lnTo>
                  <a:pt x="336638" y="746213"/>
                </a:lnTo>
                <a:lnTo>
                  <a:pt x="231033" y="602449"/>
                </a:lnTo>
                <a:close/>
              </a:path>
              <a:path w="782319" h="782320">
                <a:moveTo>
                  <a:pt x="477073" y="35750"/>
                </a:moveTo>
                <a:lnTo>
                  <a:pt x="445350" y="35750"/>
                </a:lnTo>
                <a:lnTo>
                  <a:pt x="746226" y="445338"/>
                </a:lnTo>
                <a:lnTo>
                  <a:pt x="336638" y="746213"/>
                </a:lnTo>
                <a:lnTo>
                  <a:pt x="379832" y="746213"/>
                </a:lnTo>
                <a:lnTo>
                  <a:pt x="781964" y="450811"/>
                </a:lnTo>
                <a:lnTo>
                  <a:pt x="477073" y="35750"/>
                </a:lnTo>
                <a:close/>
              </a:path>
              <a:path w="782319" h="782320">
                <a:moveTo>
                  <a:pt x="450811" y="0"/>
                </a:moveTo>
                <a:lnTo>
                  <a:pt x="0" y="331165"/>
                </a:lnTo>
                <a:lnTo>
                  <a:pt x="146392" y="530428"/>
                </a:lnTo>
                <a:lnTo>
                  <a:pt x="74409" y="539280"/>
                </a:lnTo>
                <a:lnTo>
                  <a:pt x="165912" y="677176"/>
                </a:lnTo>
                <a:lnTo>
                  <a:pt x="199301" y="602449"/>
                </a:lnTo>
                <a:lnTo>
                  <a:pt x="231033" y="602449"/>
                </a:lnTo>
                <a:lnTo>
                  <a:pt x="211302" y="575589"/>
                </a:lnTo>
                <a:lnTo>
                  <a:pt x="233065" y="526846"/>
                </a:lnTo>
                <a:lnTo>
                  <a:pt x="175488" y="526846"/>
                </a:lnTo>
                <a:lnTo>
                  <a:pt x="35763" y="336638"/>
                </a:lnTo>
                <a:lnTo>
                  <a:pt x="445350" y="35750"/>
                </a:lnTo>
                <a:lnTo>
                  <a:pt x="477073" y="35750"/>
                </a:lnTo>
                <a:lnTo>
                  <a:pt x="450811" y="0"/>
                </a:lnTo>
                <a:close/>
              </a:path>
              <a:path w="782319" h="782320">
                <a:moveTo>
                  <a:pt x="236410" y="519353"/>
                </a:moveTo>
                <a:lnTo>
                  <a:pt x="175488" y="526846"/>
                </a:lnTo>
                <a:lnTo>
                  <a:pt x="233065" y="526846"/>
                </a:lnTo>
                <a:lnTo>
                  <a:pt x="236410" y="5193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29" y="4121928"/>
            <a:ext cx="119380" cy="170815"/>
          </a:xfrm>
          <a:custGeom>
            <a:avLst/>
            <a:gdLst/>
            <a:ahLst/>
            <a:cxnLst/>
            <a:rect l="l" t="t" r="r" b="b"/>
            <a:pathLst>
              <a:path w="119380" h="170814">
                <a:moveTo>
                  <a:pt x="97701" y="0"/>
                </a:moveTo>
                <a:lnTo>
                  <a:pt x="749" y="13411"/>
                </a:lnTo>
                <a:lnTo>
                  <a:pt x="0" y="170395"/>
                </a:lnTo>
                <a:lnTo>
                  <a:pt x="119024" y="153911"/>
                </a:lnTo>
                <a:lnTo>
                  <a:pt x="9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960" y="1766997"/>
            <a:ext cx="305435" cy="306070"/>
          </a:xfrm>
          <a:custGeom>
            <a:avLst/>
            <a:gdLst/>
            <a:ahLst/>
            <a:cxnLst/>
            <a:rect l="l" t="t" r="r" b="b"/>
            <a:pathLst>
              <a:path w="305434" h="306069">
                <a:moveTo>
                  <a:pt x="185094" y="178155"/>
                </a:moveTo>
                <a:lnTo>
                  <a:pt x="143168" y="178155"/>
                </a:lnTo>
                <a:lnTo>
                  <a:pt x="198718" y="294474"/>
                </a:lnTo>
                <a:lnTo>
                  <a:pt x="200877" y="299034"/>
                </a:lnTo>
                <a:lnTo>
                  <a:pt x="204712" y="302475"/>
                </a:lnTo>
                <a:lnTo>
                  <a:pt x="214237" y="305841"/>
                </a:lnTo>
                <a:lnTo>
                  <a:pt x="219368" y="305574"/>
                </a:lnTo>
                <a:lnTo>
                  <a:pt x="228500" y="301218"/>
                </a:lnTo>
                <a:lnTo>
                  <a:pt x="231941" y="297395"/>
                </a:lnTo>
                <a:lnTo>
                  <a:pt x="235307" y="287858"/>
                </a:lnTo>
                <a:lnTo>
                  <a:pt x="235040" y="282727"/>
                </a:lnTo>
                <a:lnTo>
                  <a:pt x="185094" y="178155"/>
                </a:lnTo>
                <a:close/>
              </a:path>
              <a:path w="305434" h="306069">
                <a:moveTo>
                  <a:pt x="89930" y="0"/>
                </a:moveTo>
                <a:lnTo>
                  <a:pt x="84799" y="279"/>
                </a:lnTo>
                <a:lnTo>
                  <a:pt x="80227" y="2451"/>
                </a:lnTo>
                <a:lnTo>
                  <a:pt x="71585" y="10833"/>
                </a:lnTo>
                <a:lnTo>
                  <a:pt x="69697" y="22490"/>
                </a:lnTo>
                <a:lnTo>
                  <a:pt x="126849" y="144005"/>
                </a:lnTo>
                <a:lnTo>
                  <a:pt x="10529" y="199555"/>
                </a:lnTo>
                <a:lnTo>
                  <a:pt x="1888" y="207937"/>
                </a:lnTo>
                <a:lnTo>
                  <a:pt x="0" y="219594"/>
                </a:lnTo>
                <a:lnTo>
                  <a:pt x="1614" y="224777"/>
                </a:lnTo>
                <a:lnTo>
                  <a:pt x="3798" y="229336"/>
                </a:lnTo>
                <a:lnTo>
                  <a:pt x="7621" y="232778"/>
                </a:lnTo>
                <a:lnTo>
                  <a:pt x="17146" y="236156"/>
                </a:lnTo>
                <a:lnTo>
                  <a:pt x="22290" y="235877"/>
                </a:lnTo>
                <a:lnTo>
                  <a:pt x="143168" y="178155"/>
                </a:lnTo>
                <a:lnTo>
                  <a:pt x="185094" y="178155"/>
                </a:lnTo>
                <a:lnTo>
                  <a:pt x="177306" y="161848"/>
                </a:lnTo>
                <a:lnTo>
                  <a:pt x="248830" y="127698"/>
                </a:lnTo>
                <a:lnTo>
                  <a:pt x="161012" y="127698"/>
                </a:lnTo>
                <a:lnTo>
                  <a:pt x="103290" y="6819"/>
                </a:lnTo>
                <a:lnTo>
                  <a:pt x="99455" y="3378"/>
                </a:lnTo>
                <a:lnTo>
                  <a:pt x="89930" y="0"/>
                </a:lnTo>
                <a:close/>
              </a:path>
              <a:path w="305434" h="306069">
                <a:moveTo>
                  <a:pt x="287021" y="69710"/>
                </a:moveTo>
                <a:lnTo>
                  <a:pt x="281878" y="69977"/>
                </a:lnTo>
                <a:lnTo>
                  <a:pt x="161012" y="127698"/>
                </a:lnTo>
                <a:lnTo>
                  <a:pt x="248830" y="127698"/>
                </a:lnTo>
                <a:lnTo>
                  <a:pt x="298197" y="104127"/>
                </a:lnTo>
                <a:lnTo>
                  <a:pt x="301639" y="100304"/>
                </a:lnTo>
                <a:lnTo>
                  <a:pt x="305004" y="90766"/>
                </a:lnTo>
                <a:lnTo>
                  <a:pt x="304725" y="85636"/>
                </a:lnTo>
                <a:lnTo>
                  <a:pt x="300369" y="76517"/>
                </a:lnTo>
                <a:lnTo>
                  <a:pt x="296559" y="73075"/>
                </a:lnTo>
                <a:lnTo>
                  <a:pt x="287021" y="69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0627" y="4299868"/>
            <a:ext cx="715645" cy="643890"/>
          </a:xfrm>
          <a:custGeom>
            <a:avLst/>
            <a:gdLst/>
            <a:ahLst/>
            <a:cxnLst/>
            <a:rect l="l" t="t" r="r" b="b"/>
            <a:pathLst>
              <a:path w="715644" h="643889">
                <a:moveTo>
                  <a:pt x="44972" y="0"/>
                </a:moveTo>
                <a:lnTo>
                  <a:pt x="8968" y="18902"/>
                </a:lnTo>
                <a:lnTo>
                  <a:pt x="0" y="49756"/>
                </a:lnTo>
                <a:lnTo>
                  <a:pt x="2669" y="61934"/>
                </a:lnTo>
                <a:lnTo>
                  <a:pt x="351029" y="622312"/>
                </a:lnTo>
                <a:lnTo>
                  <a:pt x="359643" y="632477"/>
                </a:lnTo>
                <a:lnTo>
                  <a:pt x="370597" y="639596"/>
                </a:lnTo>
                <a:lnTo>
                  <a:pt x="383223" y="643291"/>
                </a:lnTo>
                <a:lnTo>
                  <a:pt x="398667" y="642048"/>
                </a:lnTo>
                <a:lnTo>
                  <a:pt x="411267" y="637840"/>
                </a:lnTo>
                <a:lnTo>
                  <a:pt x="421195" y="630966"/>
                </a:lnTo>
                <a:lnTo>
                  <a:pt x="429246" y="618159"/>
                </a:lnTo>
                <a:lnTo>
                  <a:pt x="382716" y="618147"/>
                </a:lnTo>
                <a:lnTo>
                  <a:pt x="376391" y="614654"/>
                </a:lnTo>
                <a:lnTo>
                  <a:pt x="24385" y="50228"/>
                </a:lnTo>
                <a:lnTo>
                  <a:pt x="24474" y="41592"/>
                </a:lnTo>
                <a:lnTo>
                  <a:pt x="31129" y="31648"/>
                </a:lnTo>
                <a:lnTo>
                  <a:pt x="34431" y="29032"/>
                </a:lnTo>
                <a:lnTo>
                  <a:pt x="41632" y="26314"/>
                </a:lnTo>
                <a:lnTo>
                  <a:pt x="45201" y="25971"/>
                </a:lnTo>
                <a:lnTo>
                  <a:pt x="199042" y="25971"/>
                </a:lnTo>
                <a:lnTo>
                  <a:pt x="44972" y="0"/>
                </a:lnTo>
                <a:close/>
              </a:path>
              <a:path w="715644" h="643889">
                <a:moveTo>
                  <a:pt x="199042" y="25971"/>
                </a:moveTo>
                <a:lnTo>
                  <a:pt x="45201" y="25971"/>
                </a:lnTo>
                <a:lnTo>
                  <a:pt x="679451" y="131762"/>
                </a:lnTo>
                <a:lnTo>
                  <a:pt x="685014" y="136055"/>
                </a:lnTo>
                <a:lnTo>
                  <a:pt x="689497" y="145973"/>
                </a:lnTo>
                <a:lnTo>
                  <a:pt x="689967" y="150164"/>
                </a:lnTo>
                <a:lnTo>
                  <a:pt x="688646" y="156641"/>
                </a:lnTo>
                <a:lnTo>
                  <a:pt x="687770" y="158864"/>
                </a:lnTo>
                <a:lnTo>
                  <a:pt x="402896" y="614667"/>
                </a:lnTo>
                <a:lnTo>
                  <a:pt x="396572" y="618159"/>
                </a:lnTo>
                <a:lnTo>
                  <a:pt x="429254" y="618147"/>
                </a:lnTo>
                <a:lnTo>
                  <a:pt x="708179" y="174459"/>
                </a:lnTo>
                <a:lnTo>
                  <a:pt x="713252" y="163046"/>
                </a:lnTo>
                <a:lnTo>
                  <a:pt x="715049" y="150789"/>
                </a:lnTo>
                <a:lnTo>
                  <a:pt x="713515" y="138485"/>
                </a:lnTo>
                <a:lnTo>
                  <a:pt x="706010" y="124542"/>
                </a:lnTo>
                <a:lnTo>
                  <a:pt x="697069" y="114605"/>
                </a:lnTo>
                <a:lnTo>
                  <a:pt x="686871" y="108290"/>
                </a:lnTo>
                <a:lnTo>
                  <a:pt x="199042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300" y="5506397"/>
            <a:ext cx="1714048" cy="392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984564" y="3063717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84564" y="4587716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1462A9-A489-4FA1-8EA7-2DCBA2231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089" y="235542"/>
            <a:ext cx="8903855" cy="446276"/>
          </a:xfrm>
        </p:spPr>
        <p:txBody>
          <a:bodyPr/>
          <a:lstStyle/>
          <a:p>
            <a:r>
              <a:rPr lang="ru-RU" dirty="0"/>
              <a:t>Сеть школьных музеев Воронежской области</a:t>
            </a:r>
          </a:p>
        </p:txBody>
      </p:sp>
      <p:sp>
        <p:nvSpPr>
          <p:cNvPr id="28" name="Объект 27">
            <a:extLst>
              <a:ext uri="{FF2B5EF4-FFF2-40B4-BE49-F238E27FC236}">
                <a16:creationId xmlns:a16="http://schemas.microsoft.com/office/drawing/2014/main" xmlns="" id="{95EDD268-B4F4-4105-B556-3EB8A2DE5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87781" y="1971989"/>
            <a:ext cx="9037259" cy="738664"/>
          </a:xfrm>
        </p:spPr>
        <p:txBody>
          <a:bodyPr/>
          <a:lstStyle/>
          <a:p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Группа 30">
            <a:extLst>
              <a:ext uri="{FF2B5EF4-FFF2-40B4-BE49-F238E27FC236}">
                <a16:creationId xmlns:a16="http://schemas.microsoft.com/office/drawing/2014/main" xmlns="" id="{883B55F7-3EF4-4EA3-84A3-63EDAC9CFF98}"/>
              </a:ext>
            </a:extLst>
          </p:cNvPr>
          <p:cNvGrpSpPr/>
          <p:nvPr/>
        </p:nvGrpSpPr>
        <p:grpSpPr>
          <a:xfrm>
            <a:off x="3429008" y="1009489"/>
            <a:ext cx="7707165" cy="5411967"/>
            <a:chOff x="3429008" y="1009489"/>
            <a:chExt cx="7707165" cy="5411967"/>
          </a:xfrm>
        </p:grpSpPr>
        <p:sp>
          <p:nvSpPr>
            <p:cNvPr id="33" name="Стрелка: влево 32">
              <a:extLst>
                <a:ext uri="{FF2B5EF4-FFF2-40B4-BE49-F238E27FC236}">
                  <a16:creationId xmlns:a16="http://schemas.microsoft.com/office/drawing/2014/main" xmlns="" id="{A68C5025-E8FE-4354-B7F8-DD0876D0698A}"/>
                </a:ext>
              </a:extLst>
            </p:cNvPr>
            <p:cNvSpPr/>
            <p:nvPr/>
          </p:nvSpPr>
          <p:spPr>
            <a:xfrm rot="2212624">
              <a:off x="5448223" y="4486298"/>
              <a:ext cx="2064842" cy="663009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EFC7D9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Полилиния: фигура 31">
              <a:extLst>
                <a:ext uri="{FF2B5EF4-FFF2-40B4-BE49-F238E27FC236}">
                  <a16:creationId xmlns:a16="http://schemas.microsoft.com/office/drawing/2014/main" xmlns="" id="{AEFD0347-E62A-492C-9E66-11B1A04BAC0A}"/>
                </a:ext>
              </a:extLst>
            </p:cNvPr>
            <p:cNvSpPr/>
            <p:nvPr/>
          </p:nvSpPr>
          <p:spPr>
            <a:xfrm>
              <a:off x="6111717" y="4095109"/>
              <a:ext cx="2326347" cy="2326347"/>
            </a:xfrm>
            <a:custGeom>
              <a:avLst/>
              <a:gdLst>
                <a:gd name="connsiteX0" fmla="*/ 0 w 2326347"/>
                <a:gd name="connsiteY0" fmla="*/ 1163174 h 2326347"/>
                <a:gd name="connsiteX1" fmla="*/ 1163174 w 2326347"/>
                <a:gd name="connsiteY1" fmla="*/ 0 h 2326347"/>
                <a:gd name="connsiteX2" fmla="*/ 2326348 w 2326347"/>
                <a:gd name="connsiteY2" fmla="*/ 1163174 h 2326347"/>
                <a:gd name="connsiteX3" fmla="*/ 1163174 w 2326347"/>
                <a:gd name="connsiteY3" fmla="*/ 2326348 h 2326347"/>
                <a:gd name="connsiteX4" fmla="*/ 0 w 2326347"/>
                <a:gd name="connsiteY4" fmla="*/ 1163174 h 2326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26347" h="2326347">
                  <a:moveTo>
                    <a:pt x="0" y="1163174"/>
                  </a:moveTo>
                  <a:cubicBezTo>
                    <a:pt x="0" y="520771"/>
                    <a:pt x="520771" y="0"/>
                    <a:pt x="1163174" y="0"/>
                  </a:cubicBezTo>
                  <a:cubicBezTo>
                    <a:pt x="1805577" y="0"/>
                    <a:pt x="2326348" y="520771"/>
                    <a:pt x="2326348" y="1163174"/>
                  </a:cubicBezTo>
                  <a:cubicBezTo>
                    <a:pt x="2326348" y="1805577"/>
                    <a:pt x="1805577" y="2326348"/>
                    <a:pt x="1163174" y="2326348"/>
                  </a:cubicBezTo>
                  <a:cubicBezTo>
                    <a:pt x="520771" y="2326348"/>
                    <a:pt x="0" y="1805577"/>
                    <a:pt x="0" y="1163174"/>
                  </a:cubicBezTo>
                  <a:close/>
                </a:path>
              </a:pathLst>
            </a:custGeom>
            <a:solidFill>
              <a:srgbClr val="B274A7"/>
            </a:solidFill>
            <a:ln>
              <a:solidFill>
                <a:srgbClr val="B274A7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57831" tIns="357831" rIns="357831" bIns="35783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ru-RU" sz="2700" b="1" kern="1200" dirty="0">
                  <a:solidFill>
                    <a:srgbClr val="FDF9FD"/>
                  </a:solidFill>
                </a:rPr>
                <a:t>356 Школьных музеев</a:t>
              </a:r>
              <a:endParaRPr lang="ru-RU" sz="2700" kern="1200" dirty="0">
                <a:solidFill>
                  <a:srgbClr val="FDF9FD"/>
                </a:solidFill>
              </a:endParaRPr>
            </a:p>
          </p:txBody>
        </p:sp>
        <p:sp>
          <p:nvSpPr>
            <p:cNvPr id="37" name="Полилиния: фигура 36">
              <a:extLst>
                <a:ext uri="{FF2B5EF4-FFF2-40B4-BE49-F238E27FC236}">
                  <a16:creationId xmlns:a16="http://schemas.microsoft.com/office/drawing/2014/main" xmlns="" id="{B737D379-F67B-4F52-9278-806C048969C0}"/>
                </a:ext>
              </a:extLst>
            </p:cNvPr>
            <p:cNvSpPr/>
            <p:nvPr/>
          </p:nvSpPr>
          <p:spPr>
            <a:xfrm>
              <a:off x="3429008" y="2451242"/>
              <a:ext cx="2210030" cy="1768024"/>
            </a:xfrm>
            <a:custGeom>
              <a:avLst/>
              <a:gdLst>
                <a:gd name="connsiteX0" fmla="*/ 0 w 2210030"/>
                <a:gd name="connsiteY0" fmla="*/ 176802 h 1768024"/>
                <a:gd name="connsiteX1" fmla="*/ 176802 w 2210030"/>
                <a:gd name="connsiteY1" fmla="*/ 0 h 1768024"/>
                <a:gd name="connsiteX2" fmla="*/ 2033228 w 2210030"/>
                <a:gd name="connsiteY2" fmla="*/ 0 h 1768024"/>
                <a:gd name="connsiteX3" fmla="*/ 2210030 w 2210030"/>
                <a:gd name="connsiteY3" fmla="*/ 176802 h 1768024"/>
                <a:gd name="connsiteX4" fmla="*/ 2210030 w 2210030"/>
                <a:gd name="connsiteY4" fmla="*/ 1591222 h 1768024"/>
                <a:gd name="connsiteX5" fmla="*/ 2033228 w 2210030"/>
                <a:gd name="connsiteY5" fmla="*/ 1768024 h 1768024"/>
                <a:gd name="connsiteX6" fmla="*/ 176802 w 2210030"/>
                <a:gd name="connsiteY6" fmla="*/ 1768024 h 1768024"/>
                <a:gd name="connsiteX7" fmla="*/ 0 w 2210030"/>
                <a:gd name="connsiteY7" fmla="*/ 1591222 h 1768024"/>
                <a:gd name="connsiteX8" fmla="*/ 0 w 2210030"/>
                <a:gd name="connsiteY8" fmla="*/ 176802 h 1768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0030" h="1768024">
                  <a:moveTo>
                    <a:pt x="0" y="176802"/>
                  </a:moveTo>
                  <a:cubicBezTo>
                    <a:pt x="0" y="79157"/>
                    <a:pt x="79157" y="0"/>
                    <a:pt x="176802" y="0"/>
                  </a:cubicBezTo>
                  <a:lnTo>
                    <a:pt x="2033228" y="0"/>
                  </a:lnTo>
                  <a:cubicBezTo>
                    <a:pt x="2130873" y="0"/>
                    <a:pt x="2210030" y="79157"/>
                    <a:pt x="2210030" y="176802"/>
                  </a:cubicBezTo>
                  <a:lnTo>
                    <a:pt x="2210030" y="1591222"/>
                  </a:lnTo>
                  <a:cubicBezTo>
                    <a:pt x="2210030" y="1688867"/>
                    <a:pt x="2130873" y="1768024"/>
                    <a:pt x="2033228" y="1768024"/>
                  </a:cubicBezTo>
                  <a:lnTo>
                    <a:pt x="176802" y="1768024"/>
                  </a:lnTo>
                  <a:cubicBezTo>
                    <a:pt x="79157" y="1768024"/>
                    <a:pt x="0" y="1688867"/>
                    <a:pt x="0" y="1591222"/>
                  </a:cubicBezTo>
                  <a:lnTo>
                    <a:pt x="0" y="176802"/>
                  </a:lnTo>
                  <a:close/>
                </a:path>
              </a:pathLst>
            </a:custGeom>
            <a:solidFill>
              <a:srgbClr val="B274A7"/>
            </a:solidFill>
            <a:ln>
              <a:solidFill>
                <a:srgbClr val="B274A7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6074" tIns="86074" rIns="86074" bIns="86074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ru-RU" sz="1800" b="1" kern="1200" dirty="0">
                  <a:solidFill>
                    <a:srgbClr val="FDF9FD"/>
                  </a:solidFill>
                </a:rPr>
                <a:t>195 </a:t>
              </a: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ru-RU" sz="1800" b="1" kern="1200" dirty="0">
                  <a:solidFill>
                    <a:srgbClr val="FDF9FD"/>
                  </a:solidFill>
                </a:rPr>
                <a:t>Школьных музеев в Реестре</a:t>
              </a:r>
              <a:endParaRPr lang="ru-RU" sz="1800" kern="1200" dirty="0">
                <a:solidFill>
                  <a:srgbClr val="FDF9FD"/>
                </a:solidFill>
              </a:endParaRPr>
            </a:p>
          </p:txBody>
        </p:sp>
        <p:sp>
          <p:nvSpPr>
            <p:cNvPr id="38" name="Знак ''плюс'' 37">
              <a:extLst>
                <a:ext uri="{FF2B5EF4-FFF2-40B4-BE49-F238E27FC236}">
                  <a16:creationId xmlns:a16="http://schemas.microsoft.com/office/drawing/2014/main" xmlns="" id="{5C2C8AAA-158B-448E-8FF1-83DEB2DE1042}"/>
                </a:ext>
              </a:extLst>
            </p:cNvPr>
            <p:cNvSpPr/>
            <p:nvPr/>
          </p:nvSpPr>
          <p:spPr>
            <a:xfrm rot="16200000">
              <a:off x="6839147" y="2886134"/>
              <a:ext cx="917550" cy="959234"/>
            </a:xfrm>
            <a:prstGeom prst="mathPlus">
              <a:avLst/>
            </a:prstGeom>
            <a:solidFill>
              <a:srgbClr val="EFC7D9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Полилиния: фигура 38">
              <a:extLst>
                <a:ext uri="{FF2B5EF4-FFF2-40B4-BE49-F238E27FC236}">
                  <a16:creationId xmlns:a16="http://schemas.microsoft.com/office/drawing/2014/main" xmlns="" id="{F27B8A45-F188-4626-97C4-EBDC16A85B1C}"/>
                </a:ext>
              </a:extLst>
            </p:cNvPr>
            <p:cNvSpPr/>
            <p:nvPr/>
          </p:nvSpPr>
          <p:spPr>
            <a:xfrm>
              <a:off x="6169876" y="1009489"/>
              <a:ext cx="2210030" cy="1768024"/>
            </a:xfrm>
            <a:custGeom>
              <a:avLst/>
              <a:gdLst>
                <a:gd name="connsiteX0" fmla="*/ 0 w 2210030"/>
                <a:gd name="connsiteY0" fmla="*/ 176802 h 1768024"/>
                <a:gd name="connsiteX1" fmla="*/ 176802 w 2210030"/>
                <a:gd name="connsiteY1" fmla="*/ 0 h 1768024"/>
                <a:gd name="connsiteX2" fmla="*/ 2033228 w 2210030"/>
                <a:gd name="connsiteY2" fmla="*/ 0 h 1768024"/>
                <a:gd name="connsiteX3" fmla="*/ 2210030 w 2210030"/>
                <a:gd name="connsiteY3" fmla="*/ 176802 h 1768024"/>
                <a:gd name="connsiteX4" fmla="*/ 2210030 w 2210030"/>
                <a:gd name="connsiteY4" fmla="*/ 1591222 h 1768024"/>
                <a:gd name="connsiteX5" fmla="*/ 2033228 w 2210030"/>
                <a:gd name="connsiteY5" fmla="*/ 1768024 h 1768024"/>
                <a:gd name="connsiteX6" fmla="*/ 176802 w 2210030"/>
                <a:gd name="connsiteY6" fmla="*/ 1768024 h 1768024"/>
                <a:gd name="connsiteX7" fmla="*/ 0 w 2210030"/>
                <a:gd name="connsiteY7" fmla="*/ 1591222 h 1768024"/>
                <a:gd name="connsiteX8" fmla="*/ 0 w 2210030"/>
                <a:gd name="connsiteY8" fmla="*/ 176802 h 1768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0030" h="1768024">
                  <a:moveTo>
                    <a:pt x="0" y="176802"/>
                  </a:moveTo>
                  <a:cubicBezTo>
                    <a:pt x="0" y="79157"/>
                    <a:pt x="79157" y="0"/>
                    <a:pt x="176802" y="0"/>
                  </a:cubicBezTo>
                  <a:lnTo>
                    <a:pt x="2033228" y="0"/>
                  </a:lnTo>
                  <a:cubicBezTo>
                    <a:pt x="2130873" y="0"/>
                    <a:pt x="2210030" y="79157"/>
                    <a:pt x="2210030" y="176802"/>
                  </a:cubicBezTo>
                  <a:lnTo>
                    <a:pt x="2210030" y="1591222"/>
                  </a:lnTo>
                  <a:cubicBezTo>
                    <a:pt x="2210030" y="1688867"/>
                    <a:pt x="2130873" y="1768024"/>
                    <a:pt x="2033228" y="1768024"/>
                  </a:cubicBezTo>
                  <a:lnTo>
                    <a:pt x="176802" y="1768024"/>
                  </a:lnTo>
                  <a:cubicBezTo>
                    <a:pt x="79157" y="1768024"/>
                    <a:pt x="0" y="1688867"/>
                    <a:pt x="0" y="1591222"/>
                  </a:cubicBezTo>
                  <a:lnTo>
                    <a:pt x="0" y="176802"/>
                  </a:lnTo>
                  <a:close/>
                </a:path>
              </a:pathLst>
            </a:custGeom>
            <a:solidFill>
              <a:srgbClr val="B274A7"/>
            </a:solidFill>
            <a:ln>
              <a:solidFill>
                <a:srgbClr val="B274A7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2264" tIns="82264" rIns="82264" bIns="82264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ru-RU" sz="1600" b="1" kern="1200" dirty="0">
                  <a:solidFill>
                    <a:srgbClr val="FDF9FD"/>
                  </a:solidFill>
                </a:rPr>
                <a:t>2022 год –</a:t>
              </a:r>
            </a:p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ru-RU" sz="1600" b="1" kern="1200" dirty="0">
                  <a:solidFill>
                    <a:srgbClr val="FDF9FD"/>
                  </a:solidFill>
                </a:rPr>
                <a:t>открытие 60 новых </a:t>
              </a:r>
              <a:r>
                <a:rPr lang="ru-RU" sz="1600" b="1" kern="1200" dirty="0" err="1">
                  <a:solidFill>
                    <a:srgbClr val="FDF9FD"/>
                  </a:solidFill>
                </a:rPr>
                <a:t>высокооснащенных</a:t>
              </a:r>
              <a:r>
                <a:rPr lang="ru-RU" sz="1600" b="1" kern="1200" dirty="0">
                  <a:solidFill>
                    <a:srgbClr val="FDF9FD"/>
                  </a:solidFill>
                </a:rPr>
                <a:t> мест дополнительного образования по направлению музееведение</a:t>
              </a:r>
              <a:endParaRPr lang="ru-RU" sz="1600" kern="1200" dirty="0">
                <a:solidFill>
                  <a:srgbClr val="FDF9FD"/>
                </a:solidFill>
              </a:endParaRPr>
            </a:p>
          </p:txBody>
        </p:sp>
        <p:sp>
          <p:nvSpPr>
            <p:cNvPr id="40" name="Знак ''плюс'' 39">
              <a:extLst>
                <a:ext uri="{FF2B5EF4-FFF2-40B4-BE49-F238E27FC236}">
                  <a16:creationId xmlns:a16="http://schemas.microsoft.com/office/drawing/2014/main" xmlns="" id="{50C63D4F-DCE8-4602-9968-7743072B1DAF}"/>
                </a:ext>
              </a:extLst>
            </p:cNvPr>
            <p:cNvSpPr/>
            <p:nvPr/>
          </p:nvSpPr>
          <p:spPr>
            <a:xfrm>
              <a:off x="8229604" y="3949066"/>
              <a:ext cx="967025" cy="906943"/>
            </a:xfrm>
            <a:prstGeom prst="mathPlus">
              <a:avLst/>
            </a:prstGeom>
            <a:solidFill>
              <a:srgbClr val="EFC7D9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Полилиния: фигура 40">
              <a:extLst>
                <a:ext uri="{FF2B5EF4-FFF2-40B4-BE49-F238E27FC236}">
                  <a16:creationId xmlns:a16="http://schemas.microsoft.com/office/drawing/2014/main" xmlns="" id="{FD1CCDFE-B147-42A9-B988-807AEF621BF4}"/>
                </a:ext>
              </a:extLst>
            </p:cNvPr>
            <p:cNvSpPr/>
            <p:nvPr/>
          </p:nvSpPr>
          <p:spPr>
            <a:xfrm>
              <a:off x="8926143" y="2444311"/>
              <a:ext cx="2210030" cy="1768024"/>
            </a:xfrm>
            <a:custGeom>
              <a:avLst/>
              <a:gdLst>
                <a:gd name="connsiteX0" fmla="*/ 0 w 2210030"/>
                <a:gd name="connsiteY0" fmla="*/ 176802 h 1768024"/>
                <a:gd name="connsiteX1" fmla="*/ 176802 w 2210030"/>
                <a:gd name="connsiteY1" fmla="*/ 0 h 1768024"/>
                <a:gd name="connsiteX2" fmla="*/ 2033228 w 2210030"/>
                <a:gd name="connsiteY2" fmla="*/ 0 h 1768024"/>
                <a:gd name="connsiteX3" fmla="*/ 2210030 w 2210030"/>
                <a:gd name="connsiteY3" fmla="*/ 176802 h 1768024"/>
                <a:gd name="connsiteX4" fmla="*/ 2210030 w 2210030"/>
                <a:gd name="connsiteY4" fmla="*/ 1591222 h 1768024"/>
                <a:gd name="connsiteX5" fmla="*/ 2033228 w 2210030"/>
                <a:gd name="connsiteY5" fmla="*/ 1768024 h 1768024"/>
                <a:gd name="connsiteX6" fmla="*/ 176802 w 2210030"/>
                <a:gd name="connsiteY6" fmla="*/ 1768024 h 1768024"/>
                <a:gd name="connsiteX7" fmla="*/ 0 w 2210030"/>
                <a:gd name="connsiteY7" fmla="*/ 1591222 h 1768024"/>
                <a:gd name="connsiteX8" fmla="*/ 0 w 2210030"/>
                <a:gd name="connsiteY8" fmla="*/ 176802 h 1768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0030" h="1768024">
                  <a:moveTo>
                    <a:pt x="0" y="176802"/>
                  </a:moveTo>
                  <a:cubicBezTo>
                    <a:pt x="0" y="79157"/>
                    <a:pt x="79157" y="0"/>
                    <a:pt x="176802" y="0"/>
                  </a:cubicBezTo>
                  <a:lnTo>
                    <a:pt x="2033228" y="0"/>
                  </a:lnTo>
                  <a:cubicBezTo>
                    <a:pt x="2130873" y="0"/>
                    <a:pt x="2210030" y="79157"/>
                    <a:pt x="2210030" y="176802"/>
                  </a:cubicBezTo>
                  <a:lnTo>
                    <a:pt x="2210030" y="1591222"/>
                  </a:lnTo>
                  <a:cubicBezTo>
                    <a:pt x="2210030" y="1688867"/>
                    <a:pt x="2130873" y="1768024"/>
                    <a:pt x="2033228" y="1768024"/>
                  </a:cubicBezTo>
                  <a:lnTo>
                    <a:pt x="176802" y="1768024"/>
                  </a:lnTo>
                  <a:cubicBezTo>
                    <a:pt x="79157" y="1768024"/>
                    <a:pt x="0" y="1688867"/>
                    <a:pt x="0" y="1591222"/>
                  </a:cubicBezTo>
                  <a:lnTo>
                    <a:pt x="0" y="176802"/>
                  </a:lnTo>
                  <a:close/>
                </a:path>
              </a:pathLst>
            </a:custGeom>
            <a:solidFill>
              <a:srgbClr val="B274A7"/>
            </a:solidFill>
            <a:ln>
              <a:solidFill>
                <a:srgbClr val="B274A7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2264" tIns="82264" rIns="82264" bIns="82264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ru-RU" sz="1600" b="1" kern="1200" dirty="0">
                  <a:solidFill>
                    <a:srgbClr val="FDF9FD"/>
                  </a:solidFill>
                </a:rPr>
                <a:t>2023 год –</a:t>
              </a:r>
            </a:p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ru-RU" sz="1600" b="1" kern="1200" dirty="0">
                  <a:solidFill>
                    <a:srgbClr val="FDF9FD"/>
                  </a:solidFill>
                </a:rPr>
                <a:t>открытие 45 новых </a:t>
              </a:r>
              <a:r>
                <a:rPr lang="ru-RU" sz="1600" b="1" kern="1200" dirty="0" err="1">
                  <a:solidFill>
                    <a:srgbClr val="FDF9FD"/>
                  </a:solidFill>
                </a:rPr>
                <a:t>высокооснащенных</a:t>
              </a:r>
              <a:r>
                <a:rPr lang="ru-RU" sz="1600" b="1" kern="1200" dirty="0">
                  <a:solidFill>
                    <a:srgbClr val="FDF9FD"/>
                  </a:solidFill>
                </a:rPr>
                <a:t> мест дополнительного образования по направлению  музееведение</a:t>
              </a:r>
              <a:endParaRPr lang="ru-RU" sz="1600" kern="1200" dirty="0">
                <a:solidFill>
                  <a:srgbClr val="FDF9FD"/>
                </a:solidFill>
              </a:endParaRP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7F55D235-9F88-4F12-8894-9B3AE8634B88}"/>
              </a:ext>
            </a:extLst>
          </p:cNvPr>
          <p:cNvSpPr txBox="1"/>
          <p:nvPr/>
        </p:nvSpPr>
        <p:spPr>
          <a:xfrm>
            <a:off x="2641704" y="4777396"/>
            <a:ext cx="27954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B274A7"/>
                </a:solidFill>
              </a:rPr>
              <a:t>Исторический профиль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5C44B728-50A3-466E-A135-2FAFC696E05B}"/>
              </a:ext>
            </a:extLst>
          </p:cNvPr>
          <p:cNvSpPr txBox="1"/>
          <p:nvPr/>
        </p:nvSpPr>
        <p:spPr>
          <a:xfrm>
            <a:off x="2647455" y="5787110"/>
            <a:ext cx="34948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>
                <a:solidFill>
                  <a:srgbClr val="B274A7"/>
                </a:solidFill>
              </a:rPr>
              <a:t>Комплексный краеведческий</a:t>
            </a:r>
          </a:p>
          <a:p>
            <a:pPr algn="ctr"/>
            <a:r>
              <a:rPr lang="ru-RU" sz="2000" b="1" dirty="0">
                <a:solidFill>
                  <a:srgbClr val="B274A7"/>
                </a:solidFill>
              </a:rPr>
              <a:t>профиль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2D7E9B51-BD1F-4045-9C3B-AD1B0FFB13B6}"/>
              </a:ext>
            </a:extLst>
          </p:cNvPr>
          <p:cNvSpPr txBox="1"/>
          <p:nvPr/>
        </p:nvSpPr>
        <p:spPr>
          <a:xfrm>
            <a:off x="8918938" y="5702538"/>
            <a:ext cx="30085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>
                <a:solidFill>
                  <a:srgbClr val="B274A7"/>
                </a:solidFill>
              </a:rPr>
              <a:t>Историко-краеведческий</a:t>
            </a:r>
          </a:p>
          <a:p>
            <a:pPr algn="ctr"/>
            <a:r>
              <a:rPr lang="ru-RU" sz="2000" b="1" dirty="0">
                <a:solidFill>
                  <a:srgbClr val="B274A7"/>
                </a:solidFill>
              </a:rPr>
              <a:t>профиль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84FD95B9-1962-4E7F-B260-694890E80F83}"/>
              </a:ext>
            </a:extLst>
          </p:cNvPr>
          <p:cNvSpPr txBox="1"/>
          <p:nvPr/>
        </p:nvSpPr>
        <p:spPr>
          <a:xfrm>
            <a:off x="8978237" y="4777396"/>
            <a:ext cx="2851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B274A7"/>
                </a:solidFill>
              </a:rPr>
              <a:t>Литературный профиль</a:t>
            </a:r>
          </a:p>
        </p:txBody>
      </p:sp>
    </p:spTree>
    <p:extLst>
      <p:ext uri="{BB962C8B-B14F-4D97-AF65-F5344CB8AC3E}">
        <p14:creationId xmlns:p14="http://schemas.microsoft.com/office/powerpoint/2010/main" val="4277627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62510" y="3634070"/>
            <a:ext cx="209550" cy="364490"/>
          </a:xfrm>
          <a:custGeom>
            <a:avLst/>
            <a:gdLst/>
            <a:ahLst/>
            <a:cxnLst/>
            <a:rect l="l" t="t" r="r" b="b"/>
            <a:pathLst>
              <a:path w="209550" h="364489">
                <a:moveTo>
                  <a:pt x="56337" y="0"/>
                </a:moveTo>
                <a:lnTo>
                  <a:pt x="0" y="25450"/>
                </a:lnTo>
                <a:lnTo>
                  <a:pt x="152933" y="364083"/>
                </a:lnTo>
                <a:lnTo>
                  <a:pt x="204688" y="340702"/>
                </a:lnTo>
                <a:lnTo>
                  <a:pt x="161759" y="340702"/>
                </a:lnTo>
                <a:lnTo>
                  <a:pt x="23367" y="34277"/>
                </a:lnTo>
                <a:lnTo>
                  <a:pt x="47523" y="23368"/>
                </a:lnTo>
                <a:lnTo>
                  <a:pt x="66890" y="23368"/>
                </a:lnTo>
                <a:lnTo>
                  <a:pt x="56337" y="0"/>
                </a:lnTo>
                <a:close/>
              </a:path>
              <a:path w="209550" h="364489">
                <a:moveTo>
                  <a:pt x="66890" y="23368"/>
                </a:moveTo>
                <a:lnTo>
                  <a:pt x="47523" y="23368"/>
                </a:lnTo>
                <a:lnTo>
                  <a:pt x="185902" y="329806"/>
                </a:lnTo>
                <a:lnTo>
                  <a:pt x="161759" y="340702"/>
                </a:lnTo>
                <a:lnTo>
                  <a:pt x="204688" y="340702"/>
                </a:lnTo>
                <a:lnTo>
                  <a:pt x="209270" y="338632"/>
                </a:lnTo>
                <a:lnTo>
                  <a:pt x="66890" y="233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35" y="2315128"/>
            <a:ext cx="307340" cy="186055"/>
          </a:xfrm>
          <a:custGeom>
            <a:avLst/>
            <a:gdLst/>
            <a:ahLst/>
            <a:cxnLst/>
            <a:rect l="l" t="t" r="r" b="b"/>
            <a:pathLst>
              <a:path w="307340" h="186055">
                <a:moveTo>
                  <a:pt x="306755" y="0"/>
                </a:moveTo>
                <a:lnTo>
                  <a:pt x="0" y="63512"/>
                </a:lnTo>
                <a:lnTo>
                  <a:pt x="148272" y="186004"/>
                </a:lnTo>
                <a:lnTo>
                  <a:pt x="3067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97159" y="3715474"/>
            <a:ext cx="89535" cy="89535"/>
          </a:xfrm>
          <a:custGeom>
            <a:avLst/>
            <a:gdLst/>
            <a:ahLst/>
            <a:cxnLst/>
            <a:rect l="l" t="t" r="r" b="b"/>
            <a:pathLst>
              <a:path w="89534" h="89535">
                <a:moveTo>
                  <a:pt x="40179" y="0"/>
                </a:moveTo>
                <a:lnTo>
                  <a:pt x="7095" y="20126"/>
                </a:lnTo>
                <a:lnTo>
                  <a:pt x="0" y="40235"/>
                </a:lnTo>
                <a:lnTo>
                  <a:pt x="55" y="52209"/>
                </a:lnTo>
                <a:lnTo>
                  <a:pt x="28786" y="86467"/>
                </a:lnTo>
                <a:lnTo>
                  <a:pt x="49100" y="89158"/>
                </a:lnTo>
                <a:lnTo>
                  <a:pt x="58846" y="87062"/>
                </a:lnTo>
                <a:lnTo>
                  <a:pt x="86816" y="59680"/>
                </a:lnTo>
                <a:lnTo>
                  <a:pt x="89284" y="48932"/>
                </a:lnTo>
                <a:lnTo>
                  <a:pt x="89233" y="36961"/>
                </a:lnTo>
                <a:lnTo>
                  <a:pt x="60497" y="2688"/>
                </a:lnTo>
                <a:lnTo>
                  <a:pt x="4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47" y="2856193"/>
            <a:ext cx="27305" cy="56515"/>
          </a:xfrm>
          <a:custGeom>
            <a:avLst/>
            <a:gdLst/>
            <a:ahLst/>
            <a:cxnLst/>
            <a:rect l="l" t="t" r="r" b="b"/>
            <a:pathLst>
              <a:path w="27305" h="56514">
                <a:moveTo>
                  <a:pt x="279" y="0"/>
                </a:moveTo>
                <a:lnTo>
                  <a:pt x="0" y="55918"/>
                </a:lnTo>
                <a:lnTo>
                  <a:pt x="2298" y="55892"/>
                </a:lnTo>
                <a:lnTo>
                  <a:pt x="3467" y="55702"/>
                </a:lnTo>
                <a:lnTo>
                  <a:pt x="15537" y="50578"/>
                </a:lnTo>
                <a:lnTo>
                  <a:pt x="23759" y="40918"/>
                </a:lnTo>
                <a:lnTo>
                  <a:pt x="26896" y="28454"/>
                </a:lnTo>
                <a:lnTo>
                  <a:pt x="25654" y="18275"/>
                </a:lnTo>
                <a:lnTo>
                  <a:pt x="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7" y="3224581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114" y="0"/>
                </a:moveTo>
                <a:lnTo>
                  <a:pt x="15413" y="4306"/>
                </a:lnTo>
                <a:lnTo>
                  <a:pt x="5053" y="12244"/>
                </a:lnTo>
                <a:lnTo>
                  <a:pt x="0" y="22653"/>
                </a:lnTo>
                <a:lnTo>
                  <a:pt x="3998" y="39008"/>
                </a:lnTo>
                <a:lnTo>
                  <a:pt x="11600" y="49780"/>
                </a:lnTo>
                <a:lnTo>
                  <a:pt x="21680" y="55155"/>
                </a:lnTo>
                <a:lnTo>
                  <a:pt x="32147" y="55499"/>
                </a:lnTo>
                <a:lnTo>
                  <a:pt x="44218" y="50377"/>
                </a:lnTo>
                <a:lnTo>
                  <a:pt x="52440" y="40721"/>
                </a:lnTo>
                <a:lnTo>
                  <a:pt x="55577" y="28254"/>
                </a:lnTo>
                <a:lnTo>
                  <a:pt x="50822" y="13905"/>
                </a:lnTo>
                <a:lnTo>
                  <a:pt x="42236" y="4373"/>
                </a:lnTo>
                <a:lnTo>
                  <a:pt x="311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17" y="3206277"/>
            <a:ext cx="33655" cy="53975"/>
          </a:xfrm>
          <a:custGeom>
            <a:avLst/>
            <a:gdLst/>
            <a:ahLst/>
            <a:cxnLst/>
            <a:rect l="l" t="t" r="r" b="b"/>
            <a:pathLst>
              <a:path w="33655" h="53975">
                <a:moveTo>
                  <a:pt x="27096" y="0"/>
                </a:moveTo>
                <a:lnTo>
                  <a:pt x="23426" y="609"/>
                </a:lnTo>
                <a:lnTo>
                  <a:pt x="11354" y="5734"/>
                </a:lnTo>
                <a:lnTo>
                  <a:pt x="3134" y="15396"/>
                </a:lnTo>
                <a:lnTo>
                  <a:pt x="0" y="27869"/>
                </a:lnTo>
                <a:lnTo>
                  <a:pt x="388" y="32931"/>
                </a:lnTo>
                <a:lnTo>
                  <a:pt x="5792" y="45380"/>
                </a:lnTo>
                <a:lnTo>
                  <a:pt x="16018" y="53642"/>
                </a:lnTo>
                <a:lnTo>
                  <a:pt x="22661" y="42495"/>
                </a:lnTo>
                <a:lnTo>
                  <a:pt x="27503" y="30719"/>
                </a:lnTo>
                <a:lnTo>
                  <a:pt x="30934" y="18462"/>
                </a:lnTo>
                <a:lnTo>
                  <a:pt x="33345" y="5870"/>
                </a:lnTo>
                <a:lnTo>
                  <a:pt x="30691" y="139"/>
                </a:lnTo>
                <a:lnTo>
                  <a:pt x="2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" y="3141105"/>
            <a:ext cx="20955" cy="52705"/>
          </a:xfrm>
          <a:custGeom>
            <a:avLst/>
            <a:gdLst/>
            <a:ahLst/>
            <a:cxnLst/>
            <a:rect l="l" t="t" r="r" b="b"/>
            <a:pathLst>
              <a:path w="20955" h="52705">
                <a:moveTo>
                  <a:pt x="4779" y="0"/>
                </a:moveTo>
                <a:lnTo>
                  <a:pt x="0" y="52185"/>
                </a:lnTo>
                <a:lnTo>
                  <a:pt x="11360" y="46042"/>
                </a:lnTo>
                <a:lnTo>
                  <a:pt x="18660" y="35766"/>
                </a:lnTo>
                <a:lnTo>
                  <a:pt x="20656" y="23022"/>
                </a:lnTo>
                <a:lnTo>
                  <a:pt x="20358" y="20600"/>
                </a:lnTo>
                <a:lnTo>
                  <a:pt x="14964" y="8215"/>
                </a:lnTo>
                <a:lnTo>
                  <a:pt x="4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689" y="312083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3" y="41590"/>
                </a:lnTo>
                <a:lnTo>
                  <a:pt x="13337" y="51120"/>
                </a:lnTo>
                <a:lnTo>
                  <a:pt x="24455" y="55491"/>
                </a:lnTo>
                <a:lnTo>
                  <a:pt x="40161" y="51192"/>
                </a:lnTo>
                <a:lnTo>
                  <a:pt x="50523" y="43262"/>
                </a:lnTo>
                <a:lnTo>
                  <a:pt x="55579" y="32858"/>
                </a:lnTo>
                <a:lnTo>
                  <a:pt x="51581" y="16498"/>
                </a:lnTo>
                <a:lnTo>
                  <a:pt x="43981" y="5723"/>
                </a:lnTo>
                <a:lnTo>
                  <a:pt x="33904" y="345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44" y="3434713"/>
            <a:ext cx="15875" cy="29209"/>
          </a:xfrm>
          <a:custGeom>
            <a:avLst/>
            <a:gdLst/>
            <a:ahLst/>
            <a:cxnLst/>
            <a:rect l="l" t="t" r="r" b="b"/>
            <a:pathLst>
              <a:path w="15875" h="29210">
                <a:moveTo>
                  <a:pt x="139" y="0"/>
                </a:moveTo>
                <a:lnTo>
                  <a:pt x="0" y="28689"/>
                </a:lnTo>
                <a:lnTo>
                  <a:pt x="5334" y="25704"/>
                </a:lnTo>
                <a:lnTo>
                  <a:pt x="10693" y="22783"/>
                </a:lnTo>
                <a:lnTo>
                  <a:pt x="15824" y="19532"/>
                </a:lnTo>
                <a:lnTo>
                  <a:pt x="13919" y="10629"/>
                </a:lnTo>
                <a:lnTo>
                  <a:pt x="7899" y="358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12" y="3328460"/>
            <a:ext cx="53975" cy="55880"/>
          </a:xfrm>
          <a:custGeom>
            <a:avLst/>
            <a:gdLst/>
            <a:ahLst/>
            <a:cxnLst/>
            <a:rect l="l" t="t" r="r" b="b"/>
            <a:pathLst>
              <a:path w="53975" h="55879">
                <a:moveTo>
                  <a:pt x="28903" y="0"/>
                </a:moveTo>
                <a:lnTo>
                  <a:pt x="12672" y="3771"/>
                </a:lnTo>
                <a:lnTo>
                  <a:pt x="3296" y="10574"/>
                </a:lnTo>
                <a:lnTo>
                  <a:pt x="0" y="39691"/>
                </a:lnTo>
                <a:lnTo>
                  <a:pt x="7781" y="49641"/>
                </a:lnTo>
                <a:lnTo>
                  <a:pt x="19029" y="55166"/>
                </a:lnTo>
                <a:lnTo>
                  <a:pt x="29921" y="55502"/>
                </a:lnTo>
                <a:lnTo>
                  <a:pt x="41994" y="50379"/>
                </a:lnTo>
                <a:lnTo>
                  <a:pt x="50218" y="40720"/>
                </a:lnTo>
                <a:lnTo>
                  <a:pt x="53360" y="28250"/>
                </a:lnTo>
                <a:lnTo>
                  <a:pt x="48601" y="13906"/>
                </a:lnTo>
                <a:lnTo>
                  <a:pt x="40017" y="4374"/>
                </a:lnTo>
                <a:lnTo>
                  <a:pt x="28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489" y="3309861"/>
            <a:ext cx="36830" cy="50800"/>
          </a:xfrm>
          <a:custGeom>
            <a:avLst/>
            <a:gdLst/>
            <a:ahLst/>
            <a:cxnLst/>
            <a:rect l="l" t="t" r="r" b="b"/>
            <a:pathLst>
              <a:path w="36830" h="50800">
                <a:moveTo>
                  <a:pt x="28820" y="0"/>
                </a:moveTo>
                <a:lnTo>
                  <a:pt x="23423" y="914"/>
                </a:lnTo>
                <a:lnTo>
                  <a:pt x="11352" y="6035"/>
                </a:lnTo>
                <a:lnTo>
                  <a:pt x="3133" y="15703"/>
                </a:lnTo>
                <a:lnTo>
                  <a:pt x="0" y="28186"/>
                </a:lnTo>
                <a:lnTo>
                  <a:pt x="385" y="33223"/>
                </a:lnTo>
                <a:lnTo>
                  <a:pt x="1566" y="40284"/>
                </a:lnTo>
                <a:lnTo>
                  <a:pt x="5313" y="46253"/>
                </a:lnTo>
                <a:lnTo>
                  <a:pt x="10481" y="50418"/>
                </a:lnTo>
                <a:lnTo>
                  <a:pt x="17617" y="39912"/>
                </a:lnTo>
                <a:lnTo>
                  <a:pt x="24363" y="29147"/>
                </a:lnTo>
                <a:lnTo>
                  <a:pt x="30720" y="18139"/>
                </a:lnTo>
                <a:lnTo>
                  <a:pt x="36688" y="6901"/>
                </a:lnTo>
                <a:lnTo>
                  <a:pt x="34103" y="723"/>
                </a:lnTo>
                <a:lnTo>
                  <a:pt x="28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58" y="3034780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1" y="41590"/>
                </a:lnTo>
                <a:lnTo>
                  <a:pt x="13333" y="51125"/>
                </a:lnTo>
                <a:lnTo>
                  <a:pt x="24448" y="55501"/>
                </a:lnTo>
                <a:lnTo>
                  <a:pt x="40152" y="51197"/>
                </a:lnTo>
                <a:lnTo>
                  <a:pt x="50517" y="43266"/>
                </a:lnTo>
                <a:lnTo>
                  <a:pt x="55577" y="32867"/>
                </a:lnTo>
                <a:lnTo>
                  <a:pt x="51580" y="16503"/>
                </a:lnTo>
                <a:lnTo>
                  <a:pt x="43982" y="5726"/>
                </a:lnTo>
                <a:lnTo>
                  <a:pt x="33908" y="346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019" y="3015898"/>
            <a:ext cx="50800" cy="57150"/>
          </a:xfrm>
          <a:custGeom>
            <a:avLst/>
            <a:gdLst/>
            <a:ahLst/>
            <a:cxnLst/>
            <a:rect l="l" t="t" r="r" b="b"/>
            <a:pathLst>
              <a:path w="50800" h="57150">
                <a:moveTo>
                  <a:pt x="29678" y="0"/>
                </a:moveTo>
                <a:lnTo>
                  <a:pt x="23429" y="1054"/>
                </a:lnTo>
                <a:lnTo>
                  <a:pt x="11359" y="6175"/>
                </a:lnTo>
                <a:lnTo>
                  <a:pt x="3136" y="15832"/>
                </a:lnTo>
                <a:lnTo>
                  <a:pt x="0" y="28298"/>
                </a:lnTo>
                <a:lnTo>
                  <a:pt x="4751" y="42645"/>
                </a:lnTo>
                <a:lnTo>
                  <a:pt x="13333" y="52179"/>
                </a:lnTo>
                <a:lnTo>
                  <a:pt x="24448" y="56556"/>
                </a:lnTo>
                <a:lnTo>
                  <a:pt x="40731" y="52680"/>
                </a:lnTo>
                <a:lnTo>
                  <a:pt x="50298" y="45654"/>
                </a:lnTo>
                <a:lnTo>
                  <a:pt x="49223" y="30855"/>
                </a:lnTo>
                <a:lnTo>
                  <a:pt x="46464" y="18521"/>
                </a:lnTo>
                <a:lnTo>
                  <a:pt x="42603" y="7691"/>
                </a:lnTo>
                <a:lnTo>
                  <a:pt x="35786" y="1143"/>
                </a:lnTo>
                <a:lnTo>
                  <a:pt x="29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881" y="293089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38" y="0"/>
                </a:moveTo>
                <a:lnTo>
                  <a:pt x="11365" y="5122"/>
                </a:lnTo>
                <a:lnTo>
                  <a:pt x="3141" y="14782"/>
                </a:lnTo>
                <a:lnTo>
                  <a:pt x="0" y="27252"/>
                </a:lnTo>
                <a:lnTo>
                  <a:pt x="4758" y="41596"/>
                </a:lnTo>
                <a:lnTo>
                  <a:pt x="13342" y="51128"/>
                </a:lnTo>
                <a:lnTo>
                  <a:pt x="24456" y="55502"/>
                </a:lnTo>
                <a:lnTo>
                  <a:pt x="40163" y="51195"/>
                </a:lnTo>
                <a:lnTo>
                  <a:pt x="50526" y="43260"/>
                </a:lnTo>
                <a:lnTo>
                  <a:pt x="55584" y="32855"/>
                </a:lnTo>
                <a:lnTo>
                  <a:pt x="51579" y="16492"/>
                </a:lnTo>
                <a:lnTo>
                  <a:pt x="43975" y="5720"/>
                </a:lnTo>
                <a:lnTo>
                  <a:pt x="33895" y="346"/>
                </a:lnTo>
                <a:lnTo>
                  <a:pt x="23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912" y="3498737"/>
            <a:ext cx="383540" cy="312420"/>
          </a:xfrm>
          <a:custGeom>
            <a:avLst/>
            <a:gdLst/>
            <a:ahLst/>
            <a:cxnLst/>
            <a:rect l="l" t="t" r="r" b="b"/>
            <a:pathLst>
              <a:path w="383540" h="312420">
                <a:moveTo>
                  <a:pt x="198275" y="0"/>
                </a:moveTo>
                <a:lnTo>
                  <a:pt x="149414" y="6739"/>
                </a:lnTo>
                <a:lnTo>
                  <a:pt x="99002" y="28823"/>
                </a:lnTo>
                <a:lnTo>
                  <a:pt x="58886" y="61495"/>
                </a:lnTo>
                <a:lnTo>
                  <a:pt x="28837" y="100504"/>
                </a:lnTo>
                <a:lnTo>
                  <a:pt x="9234" y="144030"/>
                </a:lnTo>
                <a:lnTo>
                  <a:pt x="455" y="190249"/>
                </a:lnTo>
                <a:lnTo>
                  <a:pt x="0" y="205940"/>
                </a:lnTo>
                <a:lnTo>
                  <a:pt x="803" y="221659"/>
                </a:lnTo>
                <a:lnTo>
                  <a:pt x="10905" y="268320"/>
                </a:lnTo>
                <a:lnTo>
                  <a:pt x="32258" y="307514"/>
                </a:lnTo>
                <a:lnTo>
                  <a:pt x="43093" y="312208"/>
                </a:lnTo>
                <a:lnTo>
                  <a:pt x="54994" y="311916"/>
                </a:lnTo>
                <a:lnTo>
                  <a:pt x="72730" y="272345"/>
                </a:lnTo>
                <a:lnTo>
                  <a:pt x="67107" y="260878"/>
                </a:lnTo>
                <a:lnTo>
                  <a:pt x="62525" y="249118"/>
                </a:lnTo>
                <a:lnTo>
                  <a:pt x="58987" y="237116"/>
                </a:lnTo>
                <a:lnTo>
                  <a:pt x="56499" y="224928"/>
                </a:lnTo>
                <a:lnTo>
                  <a:pt x="55065" y="212606"/>
                </a:lnTo>
                <a:lnTo>
                  <a:pt x="54691" y="200203"/>
                </a:lnTo>
                <a:lnTo>
                  <a:pt x="55380" y="187774"/>
                </a:lnTo>
                <a:lnTo>
                  <a:pt x="64398" y="150011"/>
                </a:lnTo>
                <a:lnTo>
                  <a:pt x="83138" y="115252"/>
                </a:lnTo>
                <a:lnTo>
                  <a:pt x="109423" y="87508"/>
                </a:lnTo>
                <a:lnTo>
                  <a:pt x="142919" y="67205"/>
                </a:lnTo>
                <a:lnTo>
                  <a:pt x="191154" y="55264"/>
                </a:lnTo>
                <a:lnTo>
                  <a:pt x="203577" y="54913"/>
                </a:lnTo>
                <a:lnTo>
                  <a:pt x="340282" y="54913"/>
                </a:lnTo>
                <a:lnTo>
                  <a:pt x="339355" y="53990"/>
                </a:lnTo>
                <a:lnTo>
                  <a:pt x="308635" y="30466"/>
                </a:lnTo>
                <a:lnTo>
                  <a:pt x="273634" y="13156"/>
                </a:lnTo>
                <a:lnTo>
                  <a:pt x="235912" y="2979"/>
                </a:lnTo>
                <a:lnTo>
                  <a:pt x="210764" y="219"/>
                </a:lnTo>
                <a:lnTo>
                  <a:pt x="198275" y="0"/>
                </a:lnTo>
                <a:close/>
              </a:path>
              <a:path w="383540" h="312420">
                <a:moveTo>
                  <a:pt x="340282" y="54913"/>
                </a:moveTo>
                <a:lnTo>
                  <a:pt x="203577" y="54913"/>
                </a:lnTo>
                <a:lnTo>
                  <a:pt x="216034" y="55629"/>
                </a:lnTo>
                <a:lnTo>
                  <a:pt x="228468" y="57415"/>
                </a:lnTo>
                <a:lnTo>
                  <a:pt x="266088" y="70050"/>
                </a:lnTo>
                <a:lnTo>
                  <a:pt x="298519" y="91449"/>
                </a:lnTo>
                <a:lnTo>
                  <a:pt x="323770" y="120179"/>
                </a:lnTo>
                <a:lnTo>
                  <a:pt x="330470" y="131237"/>
                </a:lnTo>
                <a:lnTo>
                  <a:pt x="338599" y="140643"/>
                </a:lnTo>
                <a:lnTo>
                  <a:pt x="349363" y="145511"/>
                </a:lnTo>
                <a:lnTo>
                  <a:pt x="361153" y="145418"/>
                </a:lnTo>
                <a:lnTo>
                  <a:pt x="374754" y="137007"/>
                </a:lnTo>
                <a:lnTo>
                  <a:pt x="380607" y="128520"/>
                </a:lnTo>
                <a:lnTo>
                  <a:pt x="383397" y="120690"/>
                </a:lnTo>
                <a:lnTo>
                  <a:pt x="383004" y="112587"/>
                </a:lnTo>
                <a:lnTo>
                  <a:pt x="357067" y="72798"/>
                </a:lnTo>
                <a:lnTo>
                  <a:pt x="348521" y="63114"/>
                </a:lnTo>
                <a:lnTo>
                  <a:pt x="340282" y="549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37623" y="2789623"/>
            <a:ext cx="332740" cy="370840"/>
          </a:xfrm>
          <a:custGeom>
            <a:avLst/>
            <a:gdLst/>
            <a:ahLst/>
            <a:cxnLst/>
            <a:rect l="l" t="t" r="r" b="b"/>
            <a:pathLst>
              <a:path w="332739" h="370839">
                <a:moveTo>
                  <a:pt x="97068" y="0"/>
                </a:moveTo>
                <a:lnTo>
                  <a:pt x="62303" y="23150"/>
                </a:lnTo>
                <a:lnTo>
                  <a:pt x="36828" y="52536"/>
                </a:lnTo>
                <a:lnTo>
                  <a:pt x="17609" y="86118"/>
                </a:lnTo>
                <a:lnTo>
                  <a:pt x="5120" y="123117"/>
                </a:lnTo>
                <a:lnTo>
                  <a:pt x="57" y="162090"/>
                </a:lnTo>
                <a:lnTo>
                  <a:pt x="0" y="174918"/>
                </a:lnTo>
                <a:lnTo>
                  <a:pt x="719" y="187598"/>
                </a:lnTo>
                <a:lnTo>
                  <a:pt x="11212" y="236387"/>
                </a:lnTo>
                <a:lnTo>
                  <a:pt x="33503" y="281033"/>
                </a:lnTo>
                <a:lnTo>
                  <a:pt x="68889" y="319585"/>
                </a:lnTo>
                <a:lnTo>
                  <a:pt x="109915" y="347486"/>
                </a:lnTo>
                <a:lnTo>
                  <a:pt x="154712" y="364583"/>
                </a:lnTo>
                <a:lnTo>
                  <a:pt x="201410" y="370721"/>
                </a:lnTo>
                <a:lnTo>
                  <a:pt x="217075" y="370305"/>
                </a:lnTo>
                <a:lnTo>
                  <a:pt x="263398" y="361589"/>
                </a:lnTo>
                <a:lnTo>
                  <a:pt x="307258" y="341554"/>
                </a:lnTo>
                <a:lnTo>
                  <a:pt x="330974" y="316188"/>
                </a:lnTo>
                <a:lnTo>
                  <a:pt x="206246" y="316188"/>
                </a:lnTo>
                <a:lnTo>
                  <a:pt x="193569" y="316001"/>
                </a:lnTo>
                <a:lnTo>
                  <a:pt x="154821" y="308408"/>
                </a:lnTo>
                <a:lnTo>
                  <a:pt x="119973" y="291363"/>
                </a:lnTo>
                <a:lnTo>
                  <a:pt x="91076" y="265929"/>
                </a:lnTo>
                <a:lnTo>
                  <a:pt x="68914" y="229444"/>
                </a:lnTo>
                <a:lnTo>
                  <a:pt x="55571" y="182337"/>
                </a:lnTo>
                <a:lnTo>
                  <a:pt x="54889" y="170728"/>
                </a:lnTo>
                <a:lnTo>
                  <a:pt x="55195" y="159155"/>
                </a:lnTo>
                <a:lnTo>
                  <a:pt x="67483" y="109688"/>
                </a:lnTo>
                <a:lnTo>
                  <a:pt x="87595" y="76757"/>
                </a:lnTo>
                <a:lnTo>
                  <a:pt x="117413" y="47092"/>
                </a:lnTo>
                <a:lnTo>
                  <a:pt x="123979" y="36152"/>
                </a:lnTo>
                <a:lnTo>
                  <a:pt x="125825" y="25748"/>
                </a:lnTo>
                <a:lnTo>
                  <a:pt x="123446" y="16263"/>
                </a:lnTo>
                <a:lnTo>
                  <a:pt x="116816" y="6527"/>
                </a:lnTo>
                <a:lnTo>
                  <a:pt x="110860" y="2895"/>
                </a:lnTo>
                <a:lnTo>
                  <a:pt x="97068" y="0"/>
                </a:lnTo>
                <a:close/>
              </a:path>
              <a:path w="332739" h="370839">
                <a:moveTo>
                  <a:pt x="298959" y="283306"/>
                </a:moveTo>
                <a:lnTo>
                  <a:pt x="289053" y="287486"/>
                </a:lnTo>
                <a:lnTo>
                  <a:pt x="288495" y="287883"/>
                </a:lnTo>
                <a:lnTo>
                  <a:pt x="277734" y="295057"/>
                </a:lnTo>
                <a:lnTo>
                  <a:pt x="231185" y="313319"/>
                </a:lnTo>
                <a:lnTo>
                  <a:pt x="206246" y="316188"/>
                </a:lnTo>
                <a:lnTo>
                  <a:pt x="330974" y="316188"/>
                </a:lnTo>
                <a:lnTo>
                  <a:pt x="332223" y="311779"/>
                </a:lnTo>
                <a:lnTo>
                  <a:pt x="330371" y="300033"/>
                </a:lnTo>
                <a:lnTo>
                  <a:pt x="320495" y="289212"/>
                </a:lnTo>
                <a:lnTo>
                  <a:pt x="309732" y="283759"/>
                </a:lnTo>
                <a:lnTo>
                  <a:pt x="298959" y="283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59109" y="1852709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70" y="0"/>
                </a:moveTo>
                <a:lnTo>
                  <a:pt x="257201" y="22438"/>
                </a:lnTo>
                <a:lnTo>
                  <a:pt x="232358" y="52345"/>
                </a:lnTo>
                <a:lnTo>
                  <a:pt x="218656" y="88314"/>
                </a:lnTo>
                <a:lnTo>
                  <a:pt x="216329" y="113460"/>
                </a:lnTo>
                <a:lnTo>
                  <a:pt x="217173" y="125974"/>
                </a:lnTo>
                <a:lnTo>
                  <a:pt x="219331" y="138308"/>
                </a:lnTo>
                <a:lnTo>
                  <a:pt x="222788" y="150359"/>
                </a:lnTo>
                <a:lnTo>
                  <a:pt x="227526" y="162021"/>
                </a:lnTo>
                <a:lnTo>
                  <a:pt x="234090" y="175312"/>
                </a:lnTo>
                <a:lnTo>
                  <a:pt x="238908" y="188029"/>
                </a:lnTo>
                <a:lnTo>
                  <a:pt x="242064" y="200254"/>
                </a:lnTo>
                <a:lnTo>
                  <a:pt x="243640" y="212071"/>
                </a:lnTo>
                <a:lnTo>
                  <a:pt x="243717" y="223561"/>
                </a:lnTo>
                <a:lnTo>
                  <a:pt x="242378" y="234807"/>
                </a:lnTo>
                <a:lnTo>
                  <a:pt x="226392" y="273196"/>
                </a:lnTo>
                <a:lnTo>
                  <a:pt x="198291" y="299954"/>
                </a:lnTo>
                <a:lnTo>
                  <a:pt x="173834" y="312075"/>
                </a:lnTo>
                <a:lnTo>
                  <a:pt x="162022" y="318972"/>
                </a:lnTo>
                <a:lnTo>
                  <a:pt x="133239" y="345076"/>
                </a:lnTo>
                <a:lnTo>
                  <a:pt x="113064" y="383501"/>
                </a:lnTo>
                <a:lnTo>
                  <a:pt x="108158" y="419404"/>
                </a:lnTo>
                <a:lnTo>
                  <a:pt x="109012" y="431913"/>
                </a:lnTo>
                <a:lnTo>
                  <a:pt x="111183" y="444252"/>
                </a:lnTo>
                <a:lnTo>
                  <a:pt x="114656" y="456314"/>
                </a:lnTo>
                <a:lnTo>
                  <a:pt x="119413" y="467989"/>
                </a:lnTo>
                <a:lnTo>
                  <a:pt x="125969" y="481251"/>
                </a:lnTo>
                <a:lnTo>
                  <a:pt x="130779" y="493952"/>
                </a:lnTo>
                <a:lnTo>
                  <a:pt x="133926" y="506173"/>
                </a:lnTo>
                <a:lnTo>
                  <a:pt x="135490" y="517994"/>
                </a:lnTo>
                <a:lnTo>
                  <a:pt x="135552" y="529496"/>
                </a:lnTo>
                <a:lnTo>
                  <a:pt x="134195" y="540760"/>
                </a:lnTo>
                <a:lnTo>
                  <a:pt x="118231" y="579054"/>
                </a:lnTo>
                <a:lnTo>
                  <a:pt x="90131" y="605808"/>
                </a:lnTo>
                <a:lnTo>
                  <a:pt x="65670" y="617927"/>
                </a:lnTo>
                <a:lnTo>
                  <a:pt x="53856" y="624823"/>
                </a:lnTo>
                <a:lnTo>
                  <a:pt x="25074" y="650930"/>
                </a:lnTo>
                <a:lnTo>
                  <a:pt x="4898" y="689343"/>
                </a:lnTo>
                <a:lnTo>
                  <a:pt x="0" y="725235"/>
                </a:lnTo>
                <a:lnTo>
                  <a:pt x="852" y="737744"/>
                </a:lnTo>
                <a:lnTo>
                  <a:pt x="16481" y="783742"/>
                </a:lnTo>
                <a:lnTo>
                  <a:pt x="23987" y="786968"/>
                </a:lnTo>
                <a:lnTo>
                  <a:pt x="26755" y="786625"/>
                </a:lnTo>
                <a:lnTo>
                  <a:pt x="33105" y="771258"/>
                </a:lnTo>
                <a:lnTo>
                  <a:pt x="27628" y="759853"/>
                </a:lnTo>
                <a:lnTo>
                  <a:pt x="23700" y="747920"/>
                </a:lnTo>
                <a:lnTo>
                  <a:pt x="21346" y="735617"/>
                </a:lnTo>
                <a:lnTo>
                  <a:pt x="20592" y="723103"/>
                </a:lnTo>
                <a:lnTo>
                  <a:pt x="21462" y="710537"/>
                </a:lnTo>
                <a:lnTo>
                  <a:pt x="38150" y="667698"/>
                </a:lnTo>
                <a:lnTo>
                  <a:pt x="66248" y="640942"/>
                </a:lnTo>
                <a:lnTo>
                  <a:pt x="90706" y="628821"/>
                </a:lnTo>
                <a:lnTo>
                  <a:pt x="102521" y="621926"/>
                </a:lnTo>
                <a:lnTo>
                  <a:pt x="131307" y="595823"/>
                </a:lnTo>
                <a:lnTo>
                  <a:pt x="151482" y="557402"/>
                </a:lnTo>
                <a:lnTo>
                  <a:pt x="156381" y="521496"/>
                </a:lnTo>
                <a:lnTo>
                  <a:pt x="155527" y="508989"/>
                </a:lnTo>
                <a:lnTo>
                  <a:pt x="153355" y="496652"/>
                </a:lnTo>
                <a:lnTo>
                  <a:pt x="149881" y="484594"/>
                </a:lnTo>
                <a:lnTo>
                  <a:pt x="145123" y="472920"/>
                </a:lnTo>
                <a:lnTo>
                  <a:pt x="138567" y="459656"/>
                </a:lnTo>
                <a:lnTo>
                  <a:pt x="133755" y="446951"/>
                </a:lnTo>
                <a:lnTo>
                  <a:pt x="130607" y="434728"/>
                </a:lnTo>
                <a:lnTo>
                  <a:pt x="129041" y="422906"/>
                </a:lnTo>
                <a:lnTo>
                  <a:pt x="128974" y="411405"/>
                </a:lnTo>
                <a:lnTo>
                  <a:pt x="130327" y="400145"/>
                </a:lnTo>
                <a:lnTo>
                  <a:pt x="146300" y="361852"/>
                </a:lnTo>
                <a:lnTo>
                  <a:pt x="174397" y="335094"/>
                </a:lnTo>
                <a:lnTo>
                  <a:pt x="198857" y="322973"/>
                </a:lnTo>
                <a:lnTo>
                  <a:pt x="210672" y="316079"/>
                </a:lnTo>
                <a:lnTo>
                  <a:pt x="239459" y="289978"/>
                </a:lnTo>
                <a:lnTo>
                  <a:pt x="259635" y="251548"/>
                </a:lnTo>
                <a:lnTo>
                  <a:pt x="264528" y="215654"/>
                </a:lnTo>
                <a:lnTo>
                  <a:pt x="263676" y="203144"/>
                </a:lnTo>
                <a:lnTo>
                  <a:pt x="261505" y="190805"/>
                </a:lnTo>
                <a:lnTo>
                  <a:pt x="258034" y="178745"/>
                </a:lnTo>
                <a:lnTo>
                  <a:pt x="253278" y="167071"/>
                </a:lnTo>
                <a:lnTo>
                  <a:pt x="246726" y="153800"/>
                </a:lnTo>
                <a:lnTo>
                  <a:pt x="241918" y="141093"/>
                </a:lnTo>
                <a:lnTo>
                  <a:pt x="238771" y="128870"/>
                </a:lnTo>
                <a:lnTo>
                  <a:pt x="237206" y="117049"/>
                </a:lnTo>
                <a:lnTo>
                  <a:pt x="237140" y="105550"/>
                </a:lnTo>
                <a:lnTo>
                  <a:pt x="238492" y="94291"/>
                </a:lnTo>
                <a:lnTo>
                  <a:pt x="254462" y="55996"/>
                </a:lnTo>
                <a:lnTo>
                  <a:pt x="282567" y="29242"/>
                </a:lnTo>
                <a:lnTo>
                  <a:pt x="301558" y="19951"/>
                </a:lnTo>
                <a:lnTo>
                  <a:pt x="303920" y="17119"/>
                </a:lnTo>
                <a:lnTo>
                  <a:pt x="304999" y="11747"/>
                </a:lnTo>
                <a:lnTo>
                  <a:pt x="304809" y="9715"/>
                </a:lnTo>
                <a:lnTo>
                  <a:pt x="301977" y="2578"/>
                </a:lnTo>
                <a:lnTo>
                  <a:pt x="295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7321" y="183464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64" y="0"/>
                </a:moveTo>
                <a:lnTo>
                  <a:pt x="257198" y="22436"/>
                </a:lnTo>
                <a:lnTo>
                  <a:pt x="232356" y="52345"/>
                </a:lnTo>
                <a:lnTo>
                  <a:pt x="218650" y="88314"/>
                </a:lnTo>
                <a:lnTo>
                  <a:pt x="216321" y="113461"/>
                </a:lnTo>
                <a:lnTo>
                  <a:pt x="217162" y="125976"/>
                </a:lnTo>
                <a:lnTo>
                  <a:pt x="219318" y="138311"/>
                </a:lnTo>
                <a:lnTo>
                  <a:pt x="222773" y="150362"/>
                </a:lnTo>
                <a:lnTo>
                  <a:pt x="227509" y="162025"/>
                </a:lnTo>
                <a:lnTo>
                  <a:pt x="234078" y="175318"/>
                </a:lnTo>
                <a:lnTo>
                  <a:pt x="238899" y="188035"/>
                </a:lnTo>
                <a:lnTo>
                  <a:pt x="242057" y="200260"/>
                </a:lnTo>
                <a:lnTo>
                  <a:pt x="243634" y="212074"/>
                </a:lnTo>
                <a:lnTo>
                  <a:pt x="243711" y="223563"/>
                </a:lnTo>
                <a:lnTo>
                  <a:pt x="242372" y="234807"/>
                </a:lnTo>
                <a:lnTo>
                  <a:pt x="226384" y="273208"/>
                </a:lnTo>
                <a:lnTo>
                  <a:pt x="198279" y="299960"/>
                </a:lnTo>
                <a:lnTo>
                  <a:pt x="173819" y="312078"/>
                </a:lnTo>
                <a:lnTo>
                  <a:pt x="162007" y="318974"/>
                </a:lnTo>
                <a:lnTo>
                  <a:pt x="133227" y="345076"/>
                </a:lnTo>
                <a:lnTo>
                  <a:pt x="113059" y="383501"/>
                </a:lnTo>
                <a:lnTo>
                  <a:pt x="108159" y="419403"/>
                </a:lnTo>
                <a:lnTo>
                  <a:pt x="109012" y="431911"/>
                </a:lnTo>
                <a:lnTo>
                  <a:pt x="111183" y="444250"/>
                </a:lnTo>
                <a:lnTo>
                  <a:pt x="114655" y="456311"/>
                </a:lnTo>
                <a:lnTo>
                  <a:pt x="119409" y="467986"/>
                </a:lnTo>
                <a:lnTo>
                  <a:pt x="125964" y="481249"/>
                </a:lnTo>
                <a:lnTo>
                  <a:pt x="130774" y="493951"/>
                </a:lnTo>
                <a:lnTo>
                  <a:pt x="133920" y="506172"/>
                </a:lnTo>
                <a:lnTo>
                  <a:pt x="135484" y="517993"/>
                </a:lnTo>
                <a:lnTo>
                  <a:pt x="135547" y="529495"/>
                </a:lnTo>
                <a:lnTo>
                  <a:pt x="134189" y="540759"/>
                </a:lnTo>
                <a:lnTo>
                  <a:pt x="118222" y="579057"/>
                </a:lnTo>
                <a:lnTo>
                  <a:pt x="90125" y="605819"/>
                </a:lnTo>
                <a:lnTo>
                  <a:pt x="65668" y="617936"/>
                </a:lnTo>
                <a:lnTo>
                  <a:pt x="53856" y="624828"/>
                </a:lnTo>
                <a:lnTo>
                  <a:pt x="25072" y="650934"/>
                </a:lnTo>
                <a:lnTo>
                  <a:pt x="4893" y="689355"/>
                </a:lnTo>
                <a:lnTo>
                  <a:pt x="0" y="725254"/>
                </a:lnTo>
                <a:lnTo>
                  <a:pt x="853" y="737764"/>
                </a:lnTo>
                <a:lnTo>
                  <a:pt x="16462" y="783742"/>
                </a:lnTo>
                <a:lnTo>
                  <a:pt x="23968" y="786968"/>
                </a:lnTo>
                <a:lnTo>
                  <a:pt x="26749" y="786625"/>
                </a:lnTo>
                <a:lnTo>
                  <a:pt x="33099" y="771258"/>
                </a:lnTo>
                <a:lnTo>
                  <a:pt x="27623" y="759851"/>
                </a:lnTo>
                <a:lnTo>
                  <a:pt x="23696" y="747916"/>
                </a:lnTo>
                <a:lnTo>
                  <a:pt x="21343" y="735611"/>
                </a:lnTo>
                <a:lnTo>
                  <a:pt x="20587" y="723096"/>
                </a:lnTo>
                <a:lnTo>
                  <a:pt x="21451" y="710528"/>
                </a:lnTo>
                <a:lnTo>
                  <a:pt x="38144" y="667703"/>
                </a:lnTo>
                <a:lnTo>
                  <a:pt x="66243" y="640943"/>
                </a:lnTo>
                <a:lnTo>
                  <a:pt x="90699" y="628822"/>
                </a:lnTo>
                <a:lnTo>
                  <a:pt x="102514" y="621927"/>
                </a:lnTo>
                <a:lnTo>
                  <a:pt x="131301" y="595828"/>
                </a:lnTo>
                <a:lnTo>
                  <a:pt x="151463" y="557402"/>
                </a:lnTo>
                <a:lnTo>
                  <a:pt x="156367" y="521509"/>
                </a:lnTo>
                <a:lnTo>
                  <a:pt x="155512" y="509000"/>
                </a:lnTo>
                <a:lnTo>
                  <a:pt x="153339" y="496662"/>
                </a:lnTo>
                <a:lnTo>
                  <a:pt x="149865" y="484602"/>
                </a:lnTo>
                <a:lnTo>
                  <a:pt x="145108" y="472928"/>
                </a:lnTo>
                <a:lnTo>
                  <a:pt x="138555" y="459659"/>
                </a:lnTo>
                <a:lnTo>
                  <a:pt x="133746" y="446954"/>
                </a:lnTo>
                <a:lnTo>
                  <a:pt x="130599" y="434732"/>
                </a:lnTo>
                <a:lnTo>
                  <a:pt x="129034" y="422910"/>
                </a:lnTo>
                <a:lnTo>
                  <a:pt x="128969" y="411410"/>
                </a:lnTo>
                <a:lnTo>
                  <a:pt x="130322" y="400150"/>
                </a:lnTo>
                <a:lnTo>
                  <a:pt x="146293" y="361858"/>
                </a:lnTo>
                <a:lnTo>
                  <a:pt x="174385" y="335098"/>
                </a:lnTo>
                <a:lnTo>
                  <a:pt x="198841" y="322976"/>
                </a:lnTo>
                <a:lnTo>
                  <a:pt x="210655" y="316084"/>
                </a:lnTo>
                <a:lnTo>
                  <a:pt x="239446" y="289988"/>
                </a:lnTo>
                <a:lnTo>
                  <a:pt x="259629" y="251561"/>
                </a:lnTo>
                <a:lnTo>
                  <a:pt x="264523" y="215670"/>
                </a:lnTo>
                <a:lnTo>
                  <a:pt x="263671" y="203161"/>
                </a:lnTo>
                <a:lnTo>
                  <a:pt x="261501" y="190822"/>
                </a:lnTo>
                <a:lnTo>
                  <a:pt x="258031" y="178761"/>
                </a:lnTo>
                <a:lnTo>
                  <a:pt x="253277" y="167084"/>
                </a:lnTo>
                <a:lnTo>
                  <a:pt x="246724" y="153815"/>
                </a:lnTo>
                <a:lnTo>
                  <a:pt x="241915" y="141110"/>
                </a:lnTo>
                <a:lnTo>
                  <a:pt x="238768" y="128888"/>
                </a:lnTo>
                <a:lnTo>
                  <a:pt x="237201" y="117067"/>
                </a:lnTo>
                <a:lnTo>
                  <a:pt x="237134" y="105566"/>
                </a:lnTo>
                <a:lnTo>
                  <a:pt x="238484" y="94304"/>
                </a:lnTo>
                <a:lnTo>
                  <a:pt x="254455" y="56002"/>
                </a:lnTo>
                <a:lnTo>
                  <a:pt x="282555" y="29246"/>
                </a:lnTo>
                <a:lnTo>
                  <a:pt x="301552" y="19951"/>
                </a:lnTo>
                <a:lnTo>
                  <a:pt x="303902" y="17132"/>
                </a:lnTo>
                <a:lnTo>
                  <a:pt x="304994" y="11747"/>
                </a:lnTo>
                <a:lnTo>
                  <a:pt x="304803" y="9728"/>
                </a:lnTo>
                <a:lnTo>
                  <a:pt x="301971" y="2590"/>
                </a:lnTo>
                <a:lnTo>
                  <a:pt x="295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315" y="181762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58" y="0"/>
                </a:moveTo>
                <a:lnTo>
                  <a:pt x="257199" y="22440"/>
                </a:lnTo>
                <a:lnTo>
                  <a:pt x="232361" y="52350"/>
                </a:lnTo>
                <a:lnTo>
                  <a:pt x="218657" y="88321"/>
                </a:lnTo>
                <a:lnTo>
                  <a:pt x="216316" y="113466"/>
                </a:lnTo>
                <a:lnTo>
                  <a:pt x="217157" y="125978"/>
                </a:lnTo>
                <a:lnTo>
                  <a:pt x="219314" y="138311"/>
                </a:lnTo>
                <a:lnTo>
                  <a:pt x="222770" y="150360"/>
                </a:lnTo>
                <a:lnTo>
                  <a:pt x="227507" y="162021"/>
                </a:lnTo>
                <a:lnTo>
                  <a:pt x="234078" y="175314"/>
                </a:lnTo>
                <a:lnTo>
                  <a:pt x="238902" y="188031"/>
                </a:lnTo>
                <a:lnTo>
                  <a:pt x="242060" y="200254"/>
                </a:lnTo>
                <a:lnTo>
                  <a:pt x="243636" y="212068"/>
                </a:lnTo>
                <a:lnTo>
                  <a:pt x="243711" y="223555"/>
                </a:lnTo>
                <a:lnTo>
                  <a:pt x="242368" y="234799"/>
                </a:lnTo>
                <a:lnTo>
                  <a:pt x="226386" y="273206"/>
                </a:lnTo>
                <a:lnTo>
                  <a:pt x="198284" y="299956"/>
                </a:lnTo>
                <a:lnTo>
                  <a:pt x="173823" y="312076"/>
                </a:lnTo>
                <a:lnTo>
                  <a:pt x="162011" y="318974"/>
                </a:lnTo>
                <a:lnTo>
                  <a:pt x="133227" y="345081"/>
                </a:lnTo>
                <a:lnTo>
                  <a:pt x="113052" y="383501"/>
                </a:lnTo>
                <a:lnTo>
                  <a:pt x="108155" y="419411"/>
                </a:lnTo>
                <a:lnTo>
                  <a:pt x="109010" y="431920"/>
                </a:lnTo>
                <a:lnTo>
                  <a:pt x="111183" y="444258"/>
                </a:lnTo>
                <a:lnTo>
                  <a:pt x="114657" y="456318"/>
                </a:lnTo>
                <a:lnTo>
                  <a:pt x="119415" y="467992"/>
                </a:lnTo>
                <a:lnTo>
                  <a:pt x="125966" y="481260"/>
                </a:lnTo>
                <a:lnTo>
                  <a:pt x="130773" y="493965"/>
                </a:lnTo>
                <a:lnTo>
                  <a:pt x="133918" y="506188"/>
                </a:lnTo>
                <a:lnTo>
                  <a:pt x="135482" y="518010"/>
                </a:lnTo>
                <a:lnTo>
                  <a:pt x="135547" y="529510"/>
                </a:lnTo>
                <a:lnTo>
                  <a:pt x="134193" y="540771"/>
                </a:lnTo>
                <a:lnTo>
                  <a:pt x="118227" y="579055"/>
                </a:lnTo>
                <a:lnTo>
                  <a:pt x="90126" y="605815"/>
                </a:lnTo>
                <a:lnTo>
                  <a:pt x="65670" y="617933"/>
                </a:lnTo>
                <a:lnTo>
                  <a:pt x="53859" y="624826"/>
                </a:lnTo>
                <a:lnTo>
                  <a:pt x="25075" y="650931"/>
                </a:lnTo>
                <a:lnTo>
                  <a:pt x="4899" y="689355"/>
                </a:lnTo>
                <a:lnTo>
                  <a:pt x="0" y="725250"/>
                </a:lnTo>
                <a:lnTo>
                  <a:pt x="851" y="737760"/>
                </a:lnTo>
                <a:lnTo>
                  <a:pt x="16469" y="783755"/>
                </a:lnTo>
                <a:lnTo>
                  <a:pt x="23974" y="786980"/>
                </a:lnTo>
                <a:lnTo>
                  <a:pt x="26743" y="786637"/>
                </a:lnTo>
                <a:lnTo>
                  <a:pt x="33093" y="771270"/>
                </a:lnTo>
                <a:lnTo>
                  <a:pt x="27622" y="759866"/>
                </a:lnTo>
                <a:lnTo>
                  <a:pt x="23697" y="747933"/>
                </a:lnTo>
                <a:lnTo>
                  <a:pt x="21344" y="735630"/>
                </a:lnTo>
                <a:lnTo>
                  <a:pt x="20588" y="723115"/>
                </a:lnTo>
                <a:lnTo>
                  <a:pt x="21453" y="710545"/>
                </a:lnTo>
                <a:lnTo>
                  <a:pt x="38150" y="667696"/>
                </a:lnTo>
                <a:lnTo>
                  <a:pt x="66250" y="640944"/>
                </a:lnTo>
                <a:lnTo>
                  <a:pt x="90708" y="628825"/>
                </a:lnTo>
                <a:lnTo>
                  <a:pt x="102521" y="621928"/>
                </a:lnTo>
                <a:lnTo>
                  <a:pt x="131308" y="595822"/>
                </a:lnTo>
                <a:lnTo>
                  <a:pt x="151470" y="557402"/>
                </a:lnTo>
                <a:lnTo>
                  <a:pt x="156363" y="521507"/>
                </a:lnTo>
                <a:lnTo>
                  <a:pt x="155510" y="508998"/>
                </a:lnTo>
                <a:lnTo>
                  <a:pt x="153338" y="496661"/>
                </a:lnTo>
                <a:lnTo>
                  <a:pt x="149866" y="484601"/>
                </a:lnTo>
                <a:lnTo>
                  <a:pt x="145108" y="472927"/>
                </a:lnTo>
                <a:lnTo>
                  <a:pt x="138557" y="459659"/>
                </a:lnTo>
                <a:lnTo>
                  <a:pt x="133750" y="446953"/>
                </a:lnTo>
                <a:lnTo>
                  <a:pt x="130604" y="434730"/>
                </a:lnTo>
                <a:lnTo>
                  <a:pt x="129040" y="422909"/>
                </a:lnTo>
                <a:lnTo>
                  <a:pt x="128975" y="411409"/>
                </a:lnTo>
                <a:lnTo>
                  <a:pt x="130329" y="400148"/>
                </a:lnTo>
                <a:lnTo>
                  <a:pt x="146293" y="361856"/>
                </a:lnTo>
                <a:lnTo>
                  <a:pt x="174391" y="335100"/>
                </a:lnTo>
                <a:lnTo>
                  <a:pt x="198852" y="322980"/>
                </a:lnTo>
                <a:lnTo>
                  <a:pt x="210664" y="316086"/>
                </a:lnTo>
                <a:lnTo>
                  <a:pt x="239447" y="289984"/>
                </a:lnTo>
                <a:lnTo>
                  <a:pt x="259623" y="251561"/>
                </a:lnTo>
                <a:lnTo>
                  <a:pt x="264529" y="215666"/>
                </a:lnTo>
                <a:lnTo>
                  <a:pt x="263676" y="203157"/>
                </a:lnTo>
                <a:lnTo>
                  <a:pt x="261506" y="190818"/>
                </a:lnTo>
                <a:lnTo>
                  <a:pt x="258035" y="178758"/>
                </a:lnTo>
                <a:lnTo>
                  <a:pt x="253279" y="167083"/>
                </a:lnTo>
                <a:lnTo>
                  <a:pt x="246718" y="153817"/>
                </a:lnTo>
                <a:lnTo>
                  <a:pt x="241904" y="141114"/>
                </a:lnTo>
                <a:lnTo>
                  <a:pt x="238755" y="128894"/>
                </a:lnTo>
                <a:lnTo>
                  <a:pt x="237190" y="117075"/>
                </a:lnTo>
                <a:lnTo>
                  <a:pt x="237128" y="105576"/>
                </a:lnTo>
                <a:lnTo>
                  <a:pt x="238487" y="94316"/>
                </a:lnTo>
                <a:lnTo>
                  <a:pt x="254460" y="55998"/>
                </a:lnTo>
                <a:lnTo>
                  <a:pt x="282562" y="29245"/>
                </a:lnTo>
                <a:lnTo>
                  <a:pt x="301546" y="19951"/>
                </a:lnTo>
                <a:lnTo>
                  <a:pt x="303908" y="17132"/>
                </a:lnTo>
                <a:lnTo>
                  <a:pt x="305000" y="11747"/>
                </a:lnTo>
                <a:lnTo>
                  <a:pt x="304810" y="9728"/>
                </a:lnTo>
                <a:lnTo>
                  <a:pt x="301952" y="2590"/>
                </a:lnTo>
                <a:lnTo>
                  <a:pt x="2959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111" y="3913125"/>
            <a:ext cx="224944" cy="838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196" y="2797193"/>
            <a:ext cx="782320" cy="782320"/>
          </a:xfrm>
          <a:custGeom>
            <a:avLst/>
            <a:gdLst/>
            <a:ahLst/>
            <a:cxnLst/>
            <a:rect l="l" t="t" r="r" b="b"/>
            <a:pathLst>
              <a:path w="782319" h="782320">
                <a:moveTo>
                  <a:pt x="231033" y="602449"/>
                </a:moveTo>
                <a:lnTo>
                  <a:pt x="199301" y="602449"/>
                </a:lnTo>
                <a:lnTo>
                  <a:pt x="331165" y="781964"/>
                </a:lnTo>
                <a:lnTo>
                  <a:pt x="379832" y="746213"/>
                </a:lnTo>
                <a:lnTo>
                  <a:pt x="336638" y="746213"/>
                </a:lnTo>
                <a:lnTo>
                  <a:pt x="231033" y="602449"/>
                </a:lnTo>
                <a:close/>
              </a:path>
              <a:path w="782319" h="782320">
                <a:moveTo>
                  <a:pt x="477073" y="35750"/>
                </a:moveTo>
                <a:lnTo>
                  <a:pt x="445350" y="35750"/>
                </a:lnTo>
                <a:lnTo>
                  <a:pt x="746226" y="445338"/>
                </a:lnTo>
                <a:lnTo>
                  <a:pt x="336638" y="746213"/>
                </a:lnTo>
                <a:lnTo>
                  <a:pt x="379832" y="746213"/>
                </a:lnTo>
                <a:lnTo>
                  <a:pt x="781964" y="450811"/>
                </a:lnTo>
                <a:lnTo>
                  <a:pt x="477073" y="35750"/>
                </a:lnTo>
                <a:close/>
              </a:path>
              <a:path w="782319" h="782320">
                <a:moveTo>
                  <a:pt x="450811" y="0"/>
                </a:moveTo>
                <a:lnTo>
                  <a:pt x="0" y="331165"/>
                </a:lnTo>
                <a:lnTo>
                  <a:pt x="146392" y="530428"/>
                </a:lnTo>
                <a:lnTo>
                  <a:pt x="74409" y="539280"/>
                </a:lnTo>
                <a:lnTo>
                  <a:pt x="165912" y="677176"/>
                </a:lnTo>
                <a:lnTo>
                  <a:pt x="199301" y="602449"/>
                </a:lnTo>
                <a:lnTo>
                  <a:pt x="231033" y="602449"/>
                </a:lnTo>
                <a:lnTo>
                  <a:pt x="211302" y="575589"/>
                </a:lnTo>
                <a:lnTo>
                  <a:pt x="233065" y="526846"/>
                </a:lnTo>
                <a:lnTo>
                  <a:pt x="175488" y="526846"/>
                </a:lnTo>
                <a:lnTo>
                  <a:pt x="35763" y="336638"/>
                </a:lnTo>
                <a:lnTo>
                  <a:pt x="445350" y="35750"/>
                </a:lnTo>
                <a:lnTo>
                  <a:pt x="477073" y="35750"/>
                </a:lnTo>
                <a:lnTo>
                  <a:pt x="450811" y="0"/>
                </a:lnTo>
                <a:close/>
              </a:path>
              <a:path w="782319" h="782320">
                <a:moveTo>
                  <a:pt x="236410" y="519353"/>
                </a:moveTo>
                <a:lnTo>
                  <a:pt x="175488" y="526846"/>
                </a:lnTo>
                <a:lnTo>
                  <a:pt x="233065" y="526846"/>
                </a:lnTo>
                <a:lnTo>
                  <a:pt x="236410" y="5193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29" y="4121928"/>
            <a:ext cx="119380" cy="170815"/>
          </a:xfrm>
          <a:custGeom>
            <a:avLst/>
            <a:gdLst/>
            <a:ahLst/>
            <a:cxnLst/>
            <a:rect l="l" t="t" r="r" b="b"/>
            <a:pathLst>
              <a:path w="119380" h="170814">
                <a:moveTo>
                  <a:pt x="97701" y="0"/>
                </a:moveTo>
                <a:lnTo>
                  <a:pt x="749" y="13411"/>
                </a:lnTo>
                <a:lnTo>
                  <a:pt x="0" y="170395"/>
                </a:lnTo>
                <a:lnTo>
                  <a:pt x="119024" y="153911"/>
                </a:lnTo>
                <a:lnTo>
                  <a:pt x="9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960" y="1766997"/>
            <a:ext cx="305435" cy="306070"/>
          </a:xfrm>
          <a:custGeom>
            <a:avLst/>
            <a:gdLst/>
            <a:ahLst/>
            <a:cxnLst/>
            <a:rect l="l" t="t" r="r" b="b"/>
            <a:pathLst>
              <a:path w="305434" h="306069">
                <a:moveTo>
                  <a:pt x="185094" y="178155"/>
                </a:moveTo>
                <a:lnTo>
                  <a:pt x="143168" y="178155"/>
                </a:lnTo>
                <a:lnTo>
                  <a:pt x="198718" y="294474"/>
                </a:lnTo>
                <a:lnTo>
                  <a:pt x="200877" y="299034"/>
                </a:lnTo>
                <a:lnTo>
                  <a:pt x="204712" y="302475"/>
                </a:lnTo>
                <a:lnTo>
                  <a:pt x="214237" y="305841"/>
                </a:lnTo>
                <a:lnTo>
                  <a:pt x="219368" y="305574"/>
                </a:lnTo>
                <a:lnTo>
                  <a:pt x="228500" y="301218"/>
                </a:lnTo>
                <a:lnTo>
                  <a:pt x="231941" y="297395"/>
                </a:lnTo>
                <a:lnTo>
                  <a:pt x="235307" y="287858"/>
                </a:lnTo>
                <a:lnTo>
                  <a:pt x="235040" y="282727"/>
                </a:lnTo>
                <a:lnTo>
                  <a:pt x="185094" y="178155"/>
                </a:lnTo>
                <a:close/>
              </a:path>
              <a:path w="305434" h="306069">
                <a:moveTo>
                  <a:pt x="89930" y="0"/>
                </a:moveTo>
                <a:lnTo>
                  <a:pt x="84799" y="279"/>
                </a:lnTo>
                <a:lnTo>
                  <a:pt x="80227" y="2451"/>
                </a:lnTo>
                <a:lnTo>
                  <a:pt x="71585" y="10833"/>
                </a:lnTo>
                <a:lnTo>
                  <a:pt x="69697" y="22490"/>
                </a:lnTo>
                <a:lnTo>
                  <a:pt x="126849" y="144005"/>
                </a:lnTo>
                <a:lnTo>
                  <a:pt x="10529" y="199555"/>
                </a:lnTo>
                <a:lnTo>
                  <a:pt x="1888" y="207937"/>
                </a:lnTo>
                <a:lnTo>
                  <a:pt x="0" y="219594"/>
                </a:lnTo>
                <a:lnTo>
                  <a:pt x="1614" y="224777"/>
                </a:lnTo>
                <a:lnTo>
                  <a:pt x="3798" y="229336"/>
                </a:lnTo>
                <a:lnTo>
                  <a:pt x="7621" y="232778"/>
                </a:lnTo>
                <a:lnTo>
                  <a:pt x="17146" y="236156"/>
                </a:lnTo>
                <a:lnTo>
                  <a:pt x="22290" y="235877"/>
                </a:lnTo>
                <a:lnTo>
                  <a:pt x="143168" y="178155"/>
                </a:lnTo>
                <a:lnTo>
                  <a:pt x="185094" y="178155"/>
                </a:lnTo>
                <a:lnTo>
                  <a:pt x="177306" y="161848"/>
                </a:lnTo>
                <a:lnTo>
                  <a:pt x="248830" y="127698"/>
                </a:lnTo>
                <a:lnTo>
                  <a:pt x="161012" y="127698"/>
                </a:lnTo>
                <a:lnTo>
                  <a:pt x="103290" y="6819"/>
                </a:lnTo>
                <a:lnTo>
                  <a:pt x="99455" y="3378"/>
                </a:lnTo>
                <a:lnTo>
                  <a:pt x="89930" y="0"/>
                </a:lnTo>
                <a:close/>
              </a:path>
              <a:path w="305434" h="306069">
                <a:moveTo>
                  <a:pt x="287021" y="69710"/>
                </a:moveTo>
                <a:lnTo>
                  <a:pt x="281878" y="69977"/>
                </a:lnTo>
                <a:lnTo>
                  <a:pt x="161012" y="127698"/>
                </a:lnTo>
                <a:lnTo>
                  <a:pt x="248830" y="127698"/>
                </a:lnTo>
                <a:lnTo>
                  <a:pt x="298197" y="104127"/>
                </a:lnTo>
                <a:lnTo>
                  <a:pt x="301639" y="100304"/>
                </a:lnTo>
                <a:lnTo>
                  <a:pt x="305004" y="90766"/>
                </a:lnTo>
                <a:lnTo>
                  <a:pt x="304725" y="85636"/>
                </a:lnTo>
                <a:lnTo>
                  <a:pt x="300369" y="76517"/>
                </a:lnTo>
                <a:lnTo>
                  <a:pt x="296559" y="73075"/>
                </a:lnTo>
                <a:lnTo>
                  <a:pt x="287021" y="69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0627" y="4299868"/>
            <a:ext cx="715645" cy="643890"/>
          </a:xfrm>
          <a:custGeom>
            <a:avLst/>
            <a:gdLst/>
            <a:ahLst/>
            <a:cxnLst/>
            <a:rect l="l" t="t" r="r" b="b"/>
            <a:pathLst>
              <a:path w="715644" h="643889">
                <a:moveTo>
                  <a:pt x="44972" y="0"/>
                </a:moveTo>
                <a:lnTo>
                  <a:pt x="8968" y="18902"/>
                </a:lnTo>
                <a:lnTo>
                  <a:pt x="0" y="49756"/>
                </a:lnTo>
                <a:lnTo>
                  <a:pt x="2669" y="61934"/>
                </a:lnTo>
                <a:lnTo>
                  <a:pt x="351029" y="622312"/>
                </a:lnTo>
                <a:lnTo>
                  <a:pt x="359643" y="632477"/>
                </a:lnTo>
                <a:lnTo>
                  <a:pt x="370597" y="639596"/>
                </a:lnTo>
                <a:lnTo>
                  <a:pt x="383223" y="643291"/>
                </a:lnTo>
                <a:lnTo>
                  <a:pt x="398667" y="642048"/>
                </a:lnTo>
                <a:lnTo>
                  <a:pt x="411267" y="637840"/>
                </a:lnTo>
                <a:lnTo>
                  <a:pt x="421195" y="630966"/>
                </a:lnTo>
                <a:lnTo>
                  <a:pt x="429246" y="618159"/>
                </a:lnTo>
                <a:lnTo>
                  <a:pt x="382716" y="618147"/>
                </a:lnTo>
                <a:lnTo>
                  <a:pt x="376391" y="614654"/>
                </a:lnTo>
                <a:lnTo>
                  <a:pt x="24385" y="50228"/>
                </a:lnTo>
                <a:lnTo>
                  <a:pt x="24474" y="41592"/>
                </a:lnTo>
                <a:lnTo>
                  <a:pt x="31129" y="31648"/>
                </a:lnTo>
                <a:lnTo>
                  <a:pt x="34431" y="29032"/>
                </a:lnTo>
                <a:lnTo>
                  <a:pt x="41632" y="26314"/>
                </a:lnTo>
                <a:lnTo>
                  <a:pt x="45201" y="25971"/>
                </a:lnTo>
                <a:lnTo>
                  <a:pt x="199042" y="25971"/>
                </a:lnTo>
                <a:lnTo>
                  <a:pt x="44972" y="0"/>
                </a:lnTo>
                <a:close/>
              </a:path>
              <a:path w="715644" h="643889">
                <a:moveTo>
                  <a:pt x="199042" y="25971"/>
                </a:moveTo>
                <a:lnTo>
                  <a:pt x="45201" y="25971"/>
                </a:lnTo>
                <a:lnTo>
                  <a:pt x="679451" y="131762"/>
                </a:lnTo>
                <a:lnTo>
                  <a:pt x="685014" y="136055"/>
                </a:lnTo>
                <a:lnTo>
                  <a:pt x="689497" y="145973"/>
                </a:lnTo>
                <a:lnTo>
                  <a:pt x="689967" y="150164"/>
                </a:lnTo>
                <a:lnTo>
                  <a:pt x="688646" y="156641"/>
                </a:lnTo>
                <a:lnTo>
                  <a:pt x="687770" y="158864"/>
                </a:lnTo>
                <a:lnTo>
                  <a:pt x="402896" y="614667"/>
                </a:lnTo>
                <a:lnTo>
                  <a:pt x="396572" y="618159"/>
                </a:lnTo>
                <a:lnTo>
                  <a:pt x="429254" y="618147"/>
                </a:lnTo>
                <a:lnTo>
                  <a:pt x="708179" y="174459"/>
                </a:lnTo>
                <a:lnTo>
                  <a:pt x="713252" y="163046"/>
                </a:lnTo>
                <a:lnTo>
                  <a:pt x="715049" y="150789"/>
                </a:lnTo>
                <a:lnTo>
                  <a:pt x="713515" y="138485"/>
                </a:lnTo>
                <a:lnTo>
                  <a:pt x="706010" y="124542"/>
                </a:lnTo>
                <a:lnTo>
                  <a:pt x="697069" y="114605"/>
                </a:lnTo>
                <a:lnTo>
                  <a:pt x="686871" y="108290"/>
                </a:lnTo>
                <a:lnTo>
                  <a:pt x="199042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300" y="5506397"/>
            <a:ext cx="1714048" cy="392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984564" y="3063717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84564" y="4587716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1462A9-A489-4FA1-8EA7-2DCBA2231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257609"/>
            <a:ext cx="8903855" cy="629828"/>
          </a:xfrm>
        </p:spPr>
        <p:txBody>
          <a:bodyPr/>
          <a:lstStyle/>
          <a:p>
            <a:r>
              <a:rPr lang="ru-RU" dirty="0"/>
              <a:t>Организационно-методическое сопровождение </a:t>
            </a:r>
          </a:p>
        </p:txBody>
      </p:sp>
      <p:graphicFrame>
        <p:nvGraphicFramePr>
          <p:cNvPr id="41" name="Схема 40">
            <a:extLst>
              <a:ext uri="{FF2B5EF4-FFF2-40B4-BE49-F238E27FC236}">
                <a16:creationId xmlns:a16="http://schemas.microsoft.com/office/drawing/2014/main" xmlns="" id="{5D189A34-E54C-4379-80A8-4AE4786126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0510289"/>
              </p:ext>
            </p:extLst>
          </p:nvPr>
        </p:nvGraphicFramePr>
        <p:xfrm>
          <a:off x="1479005" y="805216"/>
          <a:ext cx="9450485" cy="5900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2" name="Прямоугольник: скругленные противолежащие углы 41">
            <a:extLst>
              <a:ext uri="{FF2B5EF4-FFF2-40B4-BE49-F238E27FC236}">
                <a16:creationId xmlns:a16="http://schemas.microsoft.com/office/drawing/2014/main" xmlns="" id="{379B1615-4B39-49D1-ABB0-2988887CFA1A}"/>
              </a:ext>
            </a:extLst>
          </p:cNvPr>
          <p:cNvSpPr/>
          <p:nvPr/>
        </p:nvSpPr>
        <p:spPr>
          <a:xfrm>
            <a:off x="8419617" y="1260147"/>
            <a:ext cx="3495103" cy="1812901"/>
          </a:xfrm>
          <a:prstGeom prst="round2DiagRect">
            <a:avLst/>
          </a:prstGeom>
          <a:solidFill>
            <a:schemeClr val="bg1"/>
          </a:solidFill>
          <a:ln>
            <a:solidFill>
              <a:srgbClr val="B274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ru-RU" sz="1400" dirty="0">
                <a:solidFill>
                  <a:srgbClr val="B274A7"/>
                </a:solidFill>
              </a:rPr>
              <a:t>региональный координатор по созданию и функционированию школьных музеев</a:t>
            </a:r>
          </a:p>
          <a:p>
            <a:pPr>
              <a:lnSpc>
                <a:spcPts val="1000"/>
              </a:lnSpc>
            </a:pPr>
            <a:endParaRPr lang="ru-RU" sz="1400" dirty="0">
              <a:solidFill>
                <a:srgbClr val="B274A7"/>
              </a:solidFill>
            </a:endParaRPr>
          </a:p>
          <a:p>
            <a:r>
              <a:rPr lang="ru-RU" sz="1400" dirty="0">
                <a:solidFill>
                  <a:srgbClr val="B274A7"/>
                </a:solidFill>
              </a:rPr>
              <a:t>- региональный координатор по созданию новых мест дополнительного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3857896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62510" y="3634070"/>
            <a:ext cx="209550" cy="364490"/>
          </a:xfrm>
          <a:custGeom>
            <a:avLst/>
            <a:gdLst/>
            <a:ahLst/>
            <a:cxnLst/>
            <a:rect l="l" t="t" r="r" b="b"/>
            <a:pathLst>
              <a:path w="209550" h="364489">
                <a:moveTo>
                  <a:pt x="56337" y="0"/>
                </a:moveTo>
                <a:lnTo>
                  <a:pt x="0" y="25450"/>
                </a:lnTo>
                <a:lnTo>
                  <a:pt x="152933" y="364083"/>
                </a:lnTo>
                <a:lnTo>
                  <a:pt x="204688" y="340702"/>
                </a:lnTo>
                <a:lnTo>
                  <a:pt x="161759" y="340702"/>
                </a:lnTo>
                <a:lnTo>
                  <a:pt x="23367" y="34277"/>
                </a:lnTo>
                <a:lnTo>
                  <a:pt x="47523" y="23368"/>
                </a:lnTo>
                <a:lnTo>
                  <a:pt x="66890" y="23368"/>
                </a:lnTo>
                <a:lnTo>
                  <a:pt x="56337" y="0"/>
                </a:lnTo>
                <a:close/>
              </a:path>
              <a:path w="209550" h="364489">
                <a:moveTo>
                  <a:pt x="66890" y="23368"/>
                </a:moveTo>
                <a:lnTo>
                  <a:pt x="47523" y="23368"/>
                </a:lnTo>
                <a:lnTo>
                  <a:pt x="185902" y="329806"/>
                </a:lnTo>
                <a:lnTo>
                  <a:pt x="161759" y="340702"/>
                </a:lnTo>
                <a:lnTo>
                  <a:pt x="204688" y="340702"/>
                </a:lnTo>
                <a:lnTo>
                  <a:pt x="209270" y="338632"/>
                </a:lnTo>
                <a:lnTo>
                  <a:pt x="66890" y="233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35" y="2315128"/>
            <a:ext cx="307340" cy="186055"/>
          </a:xfrm>
          <a:custGeom>
            <a:avLst/>
            <a:gdLst/>
            <a:ahLst/>
            <a:cxnLst/>
            <a:rect l="l" t="t" r="r" b="b"/>
            <a:pathLst>
              <a:path w="307340" h="186055">
                <a:moveTo>
                  <a:pt x="306755" y="0"/>
                </a:moveTo>
                <a:lnTo>
                  <a:pt x="0" y="63512"/>
                </a:lnTo>
                <a:lnTo>
                  <a:pt x="148272" y="186004"/>
                </a:lnTo>
                <a:lnTo>
                  <a:pt x="3067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97159" y="3715474"/>
            <a:ext cx="89535" cy="89535"/>
          </a:xfrm>
          <a:custGeom>
            <a:avLst/>
            <a:gdLst/>
            <a:ahLst/>
            <a:cxnLst/>
            <a:rect l="l" t="t" r="r" b="b"/>
            <a:pathLst>
              <a:path w="89534" h="89535">
                <a:moveTo>
                  <a:pt x="40179" y="0"/>
                </a:moveTo>
                <a:lnTo>
                  <a:pt x="7095" y="20126"/>
                </a:lnTo>
                <a:lnTo>
                  <a:pt x="0" y="40235"/>
                </a:lnTo>
                <a:lnTo>
                  <a:pt x="55" y="52209"/>
                </a:lnTo>
                <a:lnTo>
                  <a:pt x="28786" y="86467"/>
                </a:lnTo>
                <a:lnTo>
                  <a:pt x="49100" y="89158"/>
                </a:lnTo>
                <a:lnTo>
                  <a:pt x="58846" y="87062"/>
                </a:lnTo>
                <a:lnTo>
                  <a:pt x="86816" y="59680"/>
                </a:lnTo>
                <a:lnTo>
                  <a:pt x="89284" y="48932"/>
                </a:lnTo>
                <a:lnTo>
                  <a:pt x="89233" y="36961"/>
                </a:lnTo>
                <a:lnTo>
                  <a:pt x="60497" y="2688"/>
                </a:lnTo>
                <a:lnTo>
                  <a:pt x="4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47" y="2856193"/>
            <a:ext cx="27305" cy="56515"/>
          </a:xfrm>
          <a:custGeom>
            <a:avLst/>
            <a:gdLst/>
            <a:ahLst/>
            <a:cxnLst/>
            <a:rect l="l" t="t" r="r" b="b"/>
            <a:pathLst>
              <a:path w="27305" h="56514">
                <a:moveTo>
                  <a:pt x="279" y="0"/>
                </a:moveTo>
                <a:lnTo>
                  <a:pt x="0" y="55918"/>
                </a:lnTo>
                <a:lnTo>
                  <a:pt x="2298" y="55892"/>
                </a:lnTo>
                <a:lnTo>
                  <a:pt x="3467" y="55702"/>
                </a:lnTo>
                <a:lnTo>
                  <a:pt x="15537" y="50578"/>
                </a:lnTo>
                <a:lnTo>
                  <a:pt x="23759" y="40918"/>
                </a:lnTo>
                <a:lnTo>
                  <a:pt x="26896" y="28454"/>
                </a:lnTo>
                <a:lnTo>
                  <a:pt x="25654" y="18275"/>
                </a:lnTo>
                <a:lnTo>
                  <a:pt x="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7" y="3224581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114" y="0"/>
                </a:moveTo>
                <a:lnTo>
                  <a:pt x="15413" y="4306"/>
                </a:lnTo>
                <a:lnTo>
                  <a:pt x="5053" y="12244"/>
                </a:lnTo>
                <a:lnTo>
                  <a:pt x="0" y="22653"/>
                </a:lnTo>
                <a:lnTo>
                  <a:pt x="3998" y="39008"/>
                </a:lnTo>
                <a:lnTo>
                  <a:pt x="11600" y="49780"/>
                </a:lnTo>
                <a:lnTo>
                  <a:pt x="21680" y="55155"/>
                </a:lnTo>
                <a:lnTo>
                  <a:pt x="32147" y="55499"/>
                </a:lnTo>
                <a:lnTo>
                  <a:pt x="44218" y="50377"/>
                </a:lnTo>
                <a:lnTo>
                  <a:pt x="52440" y="40721"/>
                </a:lnTo>
                <a:lnTo>
                  <a:pt x="55577" y="28254"/>
                </a:lnTo>
                <a:lnTo>
                  <a:pt x="50822" y="13905"/>
                </a:lnTo>
                <a:lnTo>
                  <a:pt x="42236" y="4373"/>
                </a:lnTo>
                <a:lnTo>
                  <a:pt x="311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17" y="3206277"/>
            <a:ext cx="33655" cy="53975"/>
          </a:xfrm>
          <a:custGeom>
            <a:avLst/>
            <a:gdLst/>
            <a:ahLst/>
            <a:cxnLst/>
            <a:rect l="l" t="t" r="r" b="b"/>
            <a:pathLst>
              <a:path w="33655" h="53975">
                <a:moveTo>
                  <a:pt x="27096" y="0"/>
                </a:moveTo>
                <a:lnTo>
                  <a:pt x="23426" y="609"/>
                </a:lnTo>
                <a:lnTo>
                  <a:pt x="11354" y="5734"/>
                </a:lnTo>
                <a:lnTo>
                  <a:pt x="3134" y="15396"/>
                </a:lnTo>
                <a:lnTo>
                  <a:pt x="0" y="27869"/>
                </a:lnTo>
                <a:lnTo>
                  <a:pt x="388" y="32931"/>
                </a:lnTo>
                <a:lnTo>
                  <a:pt x="5792" y="45380"/>
                </a:lnTo>
                <a:lnTo>
                  <a:pt x="16018" y="53642"/>
                </a:lnTo>
                <a:lnTo>
                  <a:pt x="22661" y="42495"/>
                </a:lnTo>
                <a:lnTo>
                  <a:pt x="27503" y="30719"/>
                </a:lnTo>
                <a:lnTo>
                  <a:pt x="30934" y="18462"/>
                </a:lnTo>
                <a:lnTo>
                  <a:pt x="33345" y="5870"/>
                </a:lnTo>
                <a:lnTo>
                  <a:pt x="30691" y="139"/>
                </a:lnTo>
                <a:lnTo>
                  <a:pt x="2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" y="3141105"/>
            <a:ext cx="20955" cy="52705"/>
          </a:xfrm>
          <a:custGeom>
            <a:avLst/>
            <a:gdLst/>
            <a:ahLst/>
            <a:cxnLst/>
            <a:rect l="l" t="t" r="r" b="b"/>
            <a:pathLst>
              <a:path w="20955" h="52705">
                <a:moveTo>
                  <a:pt x="4779" y="0"/>
                </a:moveTo>
                <a:lnTo>
                  <a:pt x="0" y="52185"/>
                </a:lnTo>
                <a:lnTo>
                  <a:pt x="11360" y="46042"/>
                </a:lnTo>
                <a:lnTo>
                  <a:pt x="18660" y="35766"/>
                </a:lnTo>
                <a:lnTo>
                  <a:pt x="20656" y="23022"/>
                </a:lnTo>
                <a:lnTo>
                  <a:pt x="20358" y="20600"/>
                </a:lnTo>
                <a:lnTo>
                  <a:pt x="14964" y="8215"/>
                </a:lnTo>
                <a:lnTo>
                  <a:pt x="4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689" y="312083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3" y="41590"/>
                </a:lnTo>
                <a:lnTo>
                  <a:pt x="13337" y="51120"/>
                </a:lnTo>
                <a:lnTo>
                  <a:pt x="24455" y="55491"/>
                </a:lnTo>
                <a:lnTo>
                  <a:pt x="40161" y="51192"/>
                </a:lnTo>
                <a:lnTo>
                  <a:pt x="50523" y="43262"/>
                </a:lnTo>
                <a:lnTo>
                  <a:pt x="55579" y="32858"/>
                </a:lnTo>
                <a:lnTo>
                  <a:pt x="51581" y="16498"/>
                </a:lnTo>
                <a:lnTo>
                  <a:pt x="43981" y="5723"/>
                </a:lnTo>
                <a:lnTo>
                  <a:pt x="33904" y="345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44" y="3434713"/>
            <a:ext cx="15875" cy="29209"/>
          </a:xfrm>
          <a:custGeom>
            <a:avLst/>
            <a:gdLst/>
            <a:ahLst/>
            <a:cxnLst/>
            <a:rect l="l" t="t" r="r" b="b"/>
            <a:pathLst>
              <a:path w="15875" h="29210">
                <a:moveTo>
                  <a:pt x="139" y="0"/>
                </a:moveTo>
                <a:lnTo>
                  <a:pt x="0" y="28689"/>
                </a:lnTo>
                <a:lnTo>
                  <a:pt x="5334" y="25704"/>
                </a:lnTo>
                <a:lnTo>
                  <a:pt x="10693" y="22783"/>
                </a:lnTo>
                <a:lnTo>
                  <a:pt x="15824" y="19532"/>
                </a:lnTo>
                <a:lnTo>
                  <a:pt x="13919" y="10629"/>
                </a:lnTo>
                <a:lnTo>
                  <a:pt x="7899" y="358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12" y="3328460"/>
            <a:ext cx="53975" cy="55880"/>
          </a:xfrm>
          <a:custGeom>
            <a:avLst/>
            <a:gdLst/>
            <a:ahLst/>
            <a:cxnLst/>
            <a:rect l="l" t="t" r="r" b="b"/>
            <a:pathLst>
              <a:path w="53975" h="55879">
                <a:moveTo>
                  <a:pt x="28903" y="0"/>
                </a:moveTo>
                <a:lnTo>
                  <a:pt x="12672" y="3771"/>
                </a:lnTo>
                <a:lnTo>
                  <a:pt x="3296" y="10574"/>
                </a:lnTo>
                <a:lnTo>
                  <a:pt x="0" y="39691"/>
                </a:lnTo>
                <a:lnTo>
                  <a:pt x="7781" y="49641"/>
                </a:lnTo>
                <a:lnTo>
                  <a:pt x="19029" y="55166"/>
                </a:lnTo>
                <a:lnTo>
                  <a:pt x="29921" y="55502"/>
                </a:lnTo>
                <a:lnTo>
                  <a:pt x="41994" y="50379"/>
                </a:lnTo>
                <a:lnTo>
                  <a:pt x="50218" y="40720"/>
                </a:lnTo>
                <a:lnTo>
                  <a:pt x="53360" y="28250"/>
                </a:lnTo>
                <a:lnTo>
                  <a:pt x="48601" y="13906"/>
                </a:lnTo>
                <a:lnTo>
                  <a:pt x="40017" y="4374"/>
                </a:lnTo>
                <a:lnTo>
                  <a:pt x="28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489" y="3309861"/>
            <a:ext cx="36830" cy="50800"/>
          </a:xfrm>
          <a:custGeom>
            <a:avLst/>
            <a:gdLst/>
            <a:ahLst/>
            <a:cxnLst/>
            <a:rect l="l" t="t" r="r" b="b"/>
            <a:pathLst>
              <a:path w="36830" h="50800">
                <a:moveTo>
                  <a:pt x="28820" y="0"/>
                </a:moveTo>
                <a:lnTo>
                  <a:pt x="23423" y="914"/>
                </a:lnTo>
                <a:lnTo>
                  <a:pt x="11352" y="6035"/>
                </a:lnTo>
                <a:lnTo>
                  <a:pt x="3133" y="15703"/>
                </a:lnTo>
                <a:lnTo>
                  <a:pt x="0" y="28186"/>
                </a:lnTo>
                <a:lnTo>
                  <a:pt x="385" y="33223"/>
                </a:lnTo>
                <a:lnTo>
                  <a:pt x="1566" y="40284"/>
                </a:lnTo>
                <a:lnTo>
                  <a:pt x="5313" y="46253"/>
                </a:lnTo>
                <a:lnTo>
                  <a:pt x="10481" y="50418"/>
                </a:lnTo>
                <a:lnTo>
                  <a:pt x="17617" y="39912"/>
                </a:lnTo>
                <a:lnTo>
                  <a:pt x="24363" y="29147"/>
                </a:lnTo>
                <a:lnTo>
                  <a:pt x="30720" y="18139"/>
                </a:lnTo>
                <a:lnTo>
                  <a:pt x="36688" y="6901"/>
                </a:lnTo>
                <a:lnTo>
                  <a:pt x="34103" y="723"/>
                </a:lnTo>
                <a:lnTo>
                  <a:pt x="28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58" y="3034780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1" y="41590"/>
                </a:lnTo>
                <a:lnTo>
                  <a:pt x="13333" y="51125"/>
                </a:lnTo>
                <a:lnTo>
                  <a:pt x="24448" y="55501"/>
                </a:lnTo>
                <a:lnTo>
                  <a:pt x="40152" y="51197"/>
                </a:lnTo>
                <a:lnTo>
                  <a:pt x="50517" y="43266"/>
                </a:lnTo>
                <a:lnTo>
                  <a:pt x="55577" y="32867"/>
                </a:lnTo>
                <a:lnTo>
                  <a:pt x="51580" y="16503"/>
                </a:lnTo>
                <a:lnTo>
                  <a:pt x="43982" y="5726"/>
                </a:lnTo>
                <a:lnTo>
                  <a:pt x="33908" y="346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019" y="3015898"/>
            <a:ext cx="50800" cy="57150"/>
          </a:xfrm>
          <a:custGeom>
            <a:avLst/>
            <a:gdLst/>
            <a:ahLst/>
            <a:cxnLst/>
            <a:rect l="l" t="t" r="r" b="b"/>
            <a:pathLst>
              <a:path w="50800" h="57150">
                <a:moveTo>
                  <a:pt x="29678" y="0"/>
                </a:moveTo>
                <a:lnTo>
                  <a:pt x="23429" y="1054"/>
                </a:lnTo>
                <a:lnTo>
                  <a:pt x="11359" y="6175"/>
                </a:lnTo>
                <a:lnTo>
                  <a:pt x="3136" y="15832"/>
                </a:lnTo>
                <a:lnTo>
                  <a:pt x="0" y="28298"/>
                </a:lnTo>
                <a:lnTo>
                  <a:pt x="4751" y="42645"/>
                </a:lnTo>
                <a:lnTo>
                  <a:pt x="13333" y="52179"/>
                </a:lnTo>
                <a:lnTo>
                  <a:pt x="24448" y="56556"/>
                </a:lnTo>
                <a:lnTo>
                  <a:pt x="40731" y="52680"/>
                </a:lnTo>
                <a:lnTo>
                  <a:pt x="50298" y="45654"/>
                </a:lnTo>
                <a:lnTo>
                  <a:pt x="49223" y="30855"/>
                </a:lnTo>
                <a:lnTo>
                  <a:pt x="46464" y="18521"/>
                </a:lnTo>
                <a:lnTo>
                  <a:pt x="42603" y="7691"/>
                </a:lnTo>
                <a:lnTo>
                  <a:pt x="35786" y="1143"/>
                </a:lnTo>
                <a:lnTo>
                  <a:pt x="29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881" y="293089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38" y="0"/>
                </a:moveTo>
                <a:lnTo>
                  <a:pt x="11365" y="5122"/>
                </a:lnTo>
                <a:lnTo>
                  <a:pt x="3141" y="14782"/>
                </a:lnTo>
                <a:lnTo>
                  <a:pt x="0" y="27252"/>
                </a:lnTo>
                <a:lnTo>
                  <a:pt x="4758" y="41596"/>
                </a:lnTo>
                <a:lnTo>
                  <a:pt x="13342" y="51128"/>
                </a:lnTo>
                <a:lnTo>
                  <a:pt x="24456" y="55502"/>
                </a:lnTo>
                <a:lnTo>
                  <a:pt x="40163" y="51195"/>
                </a:lnTo>
                <a:lnTo>
                  <a:pt x="50526" y="43260"/>
                </a:lnTo>
                <a:lnTo>
                  <a:pt x="55584" y="32855"/>
                </a:lnTo>
                <a:lnTo>
                  <a:pt x="51579" y="16492"/>
                </a:lnTo>
                <a:lnTo>
                  <a:pt x="43975" y="5720"/>
                </a:lnTo>
                <a:lnTo>
                  <a:pt x="33895" y="346"/>
                </a:lnTo>
                <a:lnTo>
                  <a:pt x="23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912" y="3498737"/>
            <a:ext cx="383540" cy="312420"/>
          </a:xfrm>
          <a:custGeom>
            <a:avLst/>
            <a:gdLst/>
            <a:ahLst/>
            <a:cxnLst/>
            <a:rect l="l" t="t" r="r" b="b"/>
            <a:pathLst>
              <a:path w="383540" h="312420">
                <a:moveTo>
                  <a:pt x="198275" y="0"/>
                </a:moveTo>
                <a:lnTo>
                  <a:pt x="149414" y="6739"/>
                </a:lnTo>
                <a:lnTo>
                  <a:pt x="99002" y="28823"/>
                </a:lnTo>
                <a:lnTo>
                  <a:pt x="58886" y="61495"/>
                </a:lnTo>
                <a:lnTo>
                  <a:pt x="28837" y="100504"/>
                </a:lnTo>
                <a:lnTo>
                  <a:pt x="9234" y="144030"/>
                </a:lnTo>
                <a:lnTo>
                  <a:pt x="455" y="190249"/>
                </a:lnTo>
                <a:lnTo>
                  <a:pt x="0" y="205940"/>
                </a:lnTo>
                <a:lnTo>
                  <a:pt x="803" y="221659"/>
                </a:lnTo>
                <a:lnTo>
                  <a:pt x="10905" y="268320"/>
                </a:lnTo>
                <a:lnTo>
                  <a:pt x="32258" y="307514"/>
                </a:lnTo>
                <a:lnTo>
                  <a:pt x="43093" y="312208"/>
                </a:lnTo>
                <a:lnTo>
                  <a:pt x="54994" y="311916"/>
                </a:lnTo>
                <a:lnTo>
                  <a:pt x="72730" y="272345"/>
                </a:lnTo>
                <a:lnTo>
                  <a:pt x="67107" y="260878"/>
                </a:lnTo>
                <a:lnTo>
                  <a:pt x="62525" y="249118"/>
                </a:lnTo>
                <a:lnTo>
                  <a:pt x="58987" y="237116"/>
                </a:lnTo>
                <a:lnTo>
                  <a:pt x="56499" y="224928"/>
                </a:lnTo>
                <a:lnTo>
                  <a:pt x="55065" y="212606"/>
                </a:lnTo>
                <a:lnTo>
                  <a:pt x="54691" y="200203"/>
                </a:lnTo>
                <a:lnTo>
                  <a:pt x="55380" y="187774"/>
                </a:lnTo>
                <a:lnTo>
                  <a:pt x="64398" y="150011"/>
                </a:lnTo>
                <a:lnTo>
                  <a:pt x="83138" y="115252"/>
                </a:lnTo>
                <a:lnTo>
                  <a:pt x="109423" y="87508"/>
                </a:lnTo>
                <a:lnTo>
                  <a:pt x="142919" y="67205"/>
                </a:lnTo>
                <a:lnTo>
                  <a:pt x="191154" y="55264"/>
                </a:lnTo>
                <a:lnTo>
                  <a:pt x="203577" y="54913"/>
                </a:lnTo>
                <a:lnTo>
                  <a:pt x="340282" y="54913"/>
                </a:lnTo>
                <a:lnTo>
                  <a:pt x="339355" y="53990"/>
                </a:lnTo>
                <a:lnTo>
                  <a:pt x="308635" y="30466"/>
                </a:lnTo>
                <a:lnTo>
                  <a:pt x="273634" y="13156"/>
                </a:lnTo>
                <a:lnTo>
                  <a:pt x="235912" y="2979"/>
                </a:lnTo>
                <a:lnTo>
                  <a:pt x="210764" y="219"/>
                </a:lnTo>
                <a:lnTo>
                  <a:pt x="198275" y="0"/>
                </a:lnTo>
                <a:close/>
              </a:path>
              <a:path w="383540" h="312420">
                <a:moveTo>
                  <a:pt x="340282" y="54913"/>
                </a:moveTo>
                <a:lnTo>
                  <a:pt x="203577" y="54913"/>
                </a:lnTo>
                <a:lnTo>
                  <a:pt x="216034" y="55629"/>
                </a:lnTo>
                <a:lnTo>
                  <a:pt x="228468" y="57415"/>
                </a:lnTo>
                <a:lnTo>
                  <a:pt x="266088" y="70050"/>
                </a:lnTo>
                <a:lnTo>
                  <a:pt x="298519" y="91449"/>
                </a:lnTo>
                <a:lnTo>
                  <a:pt x="323770" y="120179"/>
                </a:lnTo>
                <a:lnTo>
                  <a:pt x="330470" y="131237"/>
                </a:lnTo>
                <a:lnTo>
                  <a:pt x="338599" y="140643"/>
                </a:lnTo>
                <a:lnTo>
                  <a:pt x="349363" y="145511"/>
                </a:lnTo>
                <a:lnTo>
                  <a:pt x="361153" y="145418"/>
                </a:lnTo>
                <a:lnTo>
                  <a:pt x="374754" y="137007"/>
                </a:lnTo>
                <a:lnTo>
                  <a:pt x="380607" y="128520"/>
                </a:lnTo>
                <a:lnTo>
                  <a:pt x="383397" y="120690"/>
                </a:lnTo>
                <a:lnTo>
                  <a:pt x="383004" y="112587"/>
                </a:lnTo>
                <a:lnTo>
                  <a:pt x="357067" y="72798"/>
                </a:lnTo>
                <a:lnTo>
                  <a:pt x="348521" y="63114"/>
                </a:lnTo>
                <a:lnTo>
                  <a:pt x="340282" y="549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37623" y="2789623"/>
            <a:ext cx="332740" cy="370840"/>
          </a:xfrm>
          <a:custGeom>
            <a:avLst/>
            <a:gdLst/>
            <a:ahLst/>
            <a:cxnLst/>
            <a:rect l="l" t="t" r="r" b="b"/>
            <a:pathLst>
              <a:path w="332739" h="370839">
                <a:moveTo>
                  <a:pt x="97068" y="0"/>
                </a:moveTo>
                <a:lnTo>
                  <a:pt x="62303" y="23150"/>
                </a:lnTo>
                <a:lnTo>
                  <a:pt x="36828" y="52536"/>
                </a:lnTo>
                <a:lnTo>
                  <a:pt x="17609" y="86118"/>
                </a:lnTo>
                <a:lnTo>
                  <a:pt x="5120" y="123117"/>
                </a:lnTo>
                <a:lnTo>
                  <a:pt x="57" y="162090"/>
                </a:lnTo>
                <a:lnTo>
                  <a:pt x="0" y="174918"/>
                </a:lnTo>
                <a:lnTo>
                  <a:pt x="719" y="187598"/>
                </a:lnTo>
                <a:lnTo>
                  <a:pt x="11212" y="236387"/>
                </a:lnTo>
                <a:lnTo>
                  <a:pt x="33503" y="281033"/>
                </a:lnTo>
                <a:lnTo>
                  <a:pt x="68889" y="319585"/>
                </a:lnTo>
                <a:lnTo>
                  <a:pt x="109915" y="347486"/>
                </a:lnTo>
                <a:lnTo>
                  <a:pt x="154712" y="364583"/>
                </a:lnTo>
                <a:lnTo>
                  <a:pt x="201410" y="370721"/>
                </a:lnTo>
                <a:lnTo>
                  <a:pt x="217075" y="370305"/>
                </a:lnTo>
                <a:lnTo>
                  <a:pt x="263398" y="361589"/>
                </a:lnTo>
                <a:lnTo>
                  <a:pt x="307258" y="341554"/>
                </a:lnTo>
                <a:lnTo>
                  <a:pt x="330974" y="316188"/>
                </a:lnTo>
                <a:lnTo>
                  <a:pt x="206246" y="316188"/>
                </a:lnTo>
                <a:lnTo>
                  <a:pt x="193569" y="316001"/>
                </a:lnTo>
                <a:lnTo>
                  <a:pt x="154821" y="308408"/>
                </a:lnTo>
                <a:lnTo>
                  <a:pt x="119973" y="291363"/>
                </a:lnTo>
                <a:lnTo>
                  <a:pt x="91076" y="265929"/>
                </a:lnTo>
                <a:lnTo>
                  <a:pt x="68914" y="229444"/>
                </a:lnTo>
                <a:lnTo>
                  <a:pt x="55571" y="182337"/>
                </a:lnTo>
                <a:lnTo>
                  <a:pt x="54889" y="170728"/>
                </a:lnTo>
                <a:lnTo>
                  <a:pt x="55195" y="159155"/>
                </a:lnTo>
                <a:lnTo>
                  <a:pt x="67483" y="109688"/>
                </a:lnTo>
                <a:lnTo>
                  <a:pt x="87595" y="76757"/>
                </a:lnTo>
                <a:lnTo>
                  <a:pt x="117413" y="47092"/>
                </a:lnTo>
                <a:lnTo>
                  <a:pt x="123979" y="36152"/>
                </a:lnTo>
                <a:lnTo>
                  <a:pt x="125825" y="25748"/>
                </a:lnTo>
                <a:lnTo>
                  <a:pt x="123446" y="16263"/>
                </a:lnTo>
                <a:lnTo>
                  <a:pt x="116816" y="6527"/>
                </a:lnTo>
                <a:lnTo>
                  <a:pt x="110860" y="2895"/>
                </a:lnTo>
                <a:lnTo>
                  <a:pt x="97068" y="0"/>
                </a:lnTo>
                <a:close/>
              </a:path>
              <a:path w="332739" h="370839">
                <a:moveTo>
                  <a:pt x="298959" y="283306"/>
                </a:moveTo>
                <a:lnTo>
                  <a:pt x="289053" y="287486"/>
                </a:lnTo>
                <a:lnTo>
                  <a:pt x="288495" y="287883"/>
                </a:lnTo>
                <a:lnTo>
                  <a:pt x="277734" y="295057"/>
                </a:lnTo>
                <a:lnTo>
                  <a:pt x="231185" y="313319"/>
                </a:lnTo>
                <a:lnTo>
                  <a:pt x="206246" y="316188"/>
                </a:lnTo>
                <a:lnTo>
                  <a:pt x="330974" y="316188"/>
                </a:lnTo>
                <a:lnTo>
                  <a:pt x="332223" y="311779"/>
                </a:lnTo>
                <a:lnTo>
                  <a:pt x="330371" y="300033"/>
                </a:lnTo>
                <a:lnTo>
                  <a:pt x="320495" y="289212"/>
                </a:lnTo>
                <a:lnTo>
                  <a:pt x="309732" y="283759"/>
                </a:lnTo>
                <a:lnTo>
                  <a:pt x="298959" y="283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59109" y="1852709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70" y="0"/>
                </a:moveTo>
                <a:lnTo>
                  <a:pt x="257201" y="22438"/>
                </a:lnTo>
                <a:lnTo>
                  <a:pt x="232358" y="52345"/>
                </a:lnTo>
                <a:lnTo>
                  <a:pt x="218656" y="88314"/>
                </a:lnTo>
                <a:lnTo>
                  <a:pt x="216329" y="113460"/>
                </a:lnTo>
                <a:lnTo>
                  <a:pt x="217173" y="125974"/>
                </a:lnTo>
                <a:lnTo>
                  <a:pt x="219331" y="138308"/>
                </a:lnTo>
                <a:lnTo>
                  <a:pt x="222788" y="150359"/>
                </a:lnTo>
                <a:lnTo>
                  <a:pt x="227526" y="162021"/>
                </a:lnTo>
                <a:lnTo>
                  <a:pt x="234090" y="175312"/>
                </a:lnTo>
                <a:lnTo>
                  <a:pt x="238908" y="188029"/>
                </a:lnTo>
                <a:lnTo>
                  <a:pt x="242064" y="200254"/>
                </a:lnTo>
                <a:lnTo>
                  <a:pt x="243640" y="212071"/>
                </a:lnTo>
                <a:lnTo>
                  <a:pt x="243717" y="223561"/>
                </a:lnTo>
                <a:lnTo>
                  <a:pt x="242378" y="234807"/>
                </a:lnTo>
                <a:lnTo>
                  <a:pt x="226392" y="273196"/>
                </a:lnTo>
                <a:lnTo>
                  <a:pt x="198291" y="299954"/>
                </a:lnTo>
                <a:lnTo>
                  <a:pt x="173834" y="312075"/>
                </a:lnTo>
                <a:lnTo>
                  <a:pt x="162022" y="318972"/>
                </a:lnTo>
                <a:lnTo>
                  <a:pt x="133239" y="345076"/>
                </a:lnTo>
                <a:lnTo>
                  <a:pt x="113064" y="383501"/>
                </a:lnTo>
                <a:lnTo>
                  <a:pt x="108158" y="419404"/>
                </a:lnTo>
                <a:lnTo>
                  <a:pt x="109012" y="431913"/>
                </a:lnTo>
                <a:lnTo>
                  <a:pt x="111183" y="444252"/>
                </a:lnTo>
                <a:lnTo>
                  <a:pt x="114656" y="456314"/>
                </a:lnTo>
                <a:lnTo>
                  <a:pt x="119413" y="467989"/>
                </a:lnTo>
                <a:lnTo>
                  <a:pt x="125969" y="481251"/>
                </a:lnTo>
                <a:lnTo>
                  <a:pt x="130779" y="493952"/>
                </a:lnTo>
                <a:lnTo>
                  <a:pt x="133926" y="506173"/>
                </a:lnTo>
                <a:lnTo>
                  <a:pt x="135490" y="517994"/>
                </a:lnTo>
                <a:lnTo>
                  <a:pt x="135552" y="529496"/>
                </a:lnTo>
                <a:lnTo>
                  <a:pt x="134195" y="540760"/>
                </a:lnTo>
                <a:lnTo>
                  <a:pt x="118231" y="579054"/>
                </a:lnTo>
                <a:lnTo>
                  <a:pt x="90131" y="605808"/>
                </a:lnTo>
                <a:lnTo>
                  <a:pt x="65670" y="617927"/>
                </a:lnTo>
                <a:lnTo>
                  <a:pt x="53856" y="624823"/>
                </a:lnTo>
                <a:lnTo>
                  <a:pt x="25074" y="650930"/>
                </a:lnTo>
                <a:lnTo>
                  <a:pt x="4898" y="689343"/>
                </a:lnTo>
                <a:lnTo>
                  <a:pt x="0" y="725235"/>
                </a:lnTo>
                <a:lnTo>
                  <a:pt x="852" y="737744"/>
                </a:lnTo>
                <a:lnTo>
                  <a:pt x="16481" y="783742"/>
                </a:lnTo>
                <a:lnTo>
                  <a:pt x="23987" y="786968"/>
                </a:lnTo>
                <a:lnTo>
                  <a:pt x="26755" y="786625"/>
                </a:lnTo>
                <a:lnTo>
                  <a:pt x="33105" y="771258"/>
                </a:lnTo>
                <a:lnTo>
                  <a:pt x="27628" y="759853"/>
                </a:lnTo>
                <a:lnTo>
                  <a:pt x="23700" y="747920"/>
                </a:lnTo>
                <a:lnTo>
                  <a:pt x="21346" y="735617"/>
                </a:lnTo>
                <a:lnTo>
                  <a:pt x="20592" y="723103"/>
                </a:lnTo>
                <a:lnTo>
                  <a:pt x="21462" y="710537"/>
                </a:lnTo>
                <a:lnTo>
                  <a:pt x="38150" y="667698"/>
                </a:lnTo>
                <a:lnTo>
                  <a:pt x="66248" y="640942"/>
                </a:lnTo>
                <a:lnTo>
                  <a:pt x="90706" y="628821"/>
                </a:lnTo>
                <a:lnTo>
                  <a:pt x="102521" y="621926"/>
                </a:lnTo>
                <a:lnTo>
                  <a:pt x="131307" y="595823"/>
                </a:lnTo>
                <a:lnTo>
                  <a:pt x="151482" y="557402"/>
                </a:lnTo>
                <a:lnTo>
                  <a:pt x="156381" y="521496"/>
                </a:lnTo>
                <a:lnTo>
                  <a:pt x="155527" y="508989"/>
                </a:lnTo>
                <a:lnTo>
                  <a:pt x="153355" y="496652"/>
                </a:lnTo>
                <a:lnTo>
                  <a:pt x="149881" y="484594"/>
                </a:lnTo>
                <a:lnTo>
                  <a:pt x="145123" y="472920"/>
                </a:lnTo>
                <a:lnTo>
                  <a:pt x="138567" y="459656"/>
                </a:lnTo>
                <a:lnTo>
                  <a:pt x="133755" y="446951"/>
                </a:lnTo>
                <a:lnTo>
                  <a:pt x="130607" y="434728"/>
                </a:lnTo>
                <a:lnTo>
                  <a:pt x="129041" y="422906"/>
                </a:lnTo>
                <a:lnTo>
                  <a:pt x="128974" y="411405"/>
                </a:lnTo>
                <a:lnTo>
                  <a:pt x="130327" y="400145"/>
                </a:lnTo>
                <a:lnTo>
                  <a:pt x="146300" y="361852"/>
                </a:lnTo>
                <a:lnTo>
                  <a:pt x="174397" y="335094"/>
                </a:lnTo>
                <a:lnTo>
                  <a:pt x="198857" y="322973"/>
                </a:lnTo>
                <a:lnTo>
                  <a:pt x="210672" y="316079"/>
                </a:lnTo>
                <a:lnTo>
                  <a:pt x="239459" y="289978"/>
                </a:lnTo>
                <a:lnTo>
                  <a:pt x="259635" y="251548"/>
                </a:lnTo>
                <a:lnTo>
                  <a:pt x="264528" y="215654"/>
                </a:lnTo>
                <a:lnTo>
                  <a:pt x="263676" y="203144"/>
                </a:lnTo>
                <a:lnTo>
                  <a:pt x="261505" y="190805"/>
                </a:lnTo>
                <a:lnTo>
                  <a:pt x="258034" y="178745"/>
                </a:lnTo>
                <a:lnTo>
                  <a:pt x="253278" y="167071"/>
                </a:lnTo>
                <a:lnTo>
                  <a:pt x="246726" y="153800"/>
                </a:lnTo>
                <a:lnTo>
                  <a:pt x="241918" y="141093"/>
                </a:lnTo>
                <a:lnTo>
                  <a:pt x="238771" y="128870"/>
                </a:lnTo>
                <a:lnTo>
                  <a:pt x="237206" y="117049"/>
                </a:lnTo>
                <a:lnTo>
                  <a:pt x="237140" y="105550"/>
                </a:lnTo>
                <a:lnTo>
                  <a:pt x="238492" y="94291"/>
                </a:lnTo>
                <a:lnTo>
                  <a:pt x="254462" y="55996"/>
                </a:lnTo>
                <a:lnTo>
                  <a:pt x="282567" y="29242"/>
                </a:lnTo>
                <a:lnTo>
                  <a:pt x="301558" y="19951"/>
                </a:lnTo>
                <a:lnTo>
                  <a:pt x="303920" y="17119"/>
                </a:lnTo>
                <a:lnTo>
                  <a:pt x="304999" y="11747"/>
                </a:lnTo>
                <a:lnTo>
                  <a:pt x="304809" y="9715"/>
                </a:lnTo>
                <a:lnTo>
                  <a:pt x="301977" y="2578"/>
                </a:lnTo>
                <a:lnTo>
                  <a:pt x="295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7321" y="183464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64" y="0"/>
                </a:moveTo>
                <a:lnTo>
                  <a:pt x="257198" y="22436"/>
                </a:lnTo>
                <a:lnTo>
                  <a:pt x="232356" y="52345"/>
                </a:lnTo>
                <a:lnTo>
                  <a:pt x="218650" y="88314"/>
                </a:lnTo>
                <a:lnTo>
                  <a:pt x="216321" y="113461"/>
                </a:lnTo>
                <a:lnTo>
                  <a:pt x="217162" y="125976"/>
                </a:lnTo>
                <a:lnTo>
                  <a:pt x="219318" y="138311"/>
                </a:lnTo>
                <a:lnTo>
                  <a:pt x="222773" y="150362"/>
                </a:lnTo>
                <a:lnTo>
                  <a:pt x="227509" y="162025"/>
                </a:lnTo>
                <a:lnTo>
                  <a:pt x="234078" y="175318"/>
                </a:lnTo>
                <a:lnTo>
                  <a:pt x="238899" y="188035"/>
                </a:lnTo>
                <a:lnTo>
                  <a:pt x="242057" y="200260"/>
                </a:lnTo>
                <a:lnTo>
                  <a:pt x="243634" y="212074"/>
                </a:lnTo>
                <a:lnTo>
                  <a:pt x="243711" y="223563"/>
                </a:lnTo>
                <a:lnTo>
                  <a:pt x="242372" y="234807"/>
                </a:lnTo>
                <a:lnTo>
                  <a:pt x="226384" y="273208"/>
                </a:lnTo>
                <a:lnTo>
                  <a:pt x="198279" y="299960"/>
                </a:lnTo>
                <a:lnTo>
                  <a:pt x="173819" y="312078"/>
                </a:lnTo>
                <a:lnTo>
                  <a:pt x="162007" y="318974"/>
                </a:lnTo>
                <a:lnTo>
                  <a:pt x="133227" y="345076"/>
                </a:lnTo>
                <a:lnTo>
                  <a:pt x="113059" y="383501"/>
                </a:lnTo>
                <a:lnTo>
                  <a:pt x="108159" y="419403"/>
                </a:lnTo>
                <a:lnTo>
                  <a:pt x="109012" y="431911"/>
                </a:lnTo>
                <a:lnTo>
                  <a:pt x="111183" y="444250"/>
                </a:lnTo>
                <a:lnTo>
                  <a:pt x="114655" y="456311"/>
                </a:lnTo>
                <a:lnTo>
                  <a:pt x="119409" y="467986"/>
                </a:lnTo>
                <a:lnTo>
                  <a:pt x="125964" y="481249"/>
                </a:lnTo>
                <a:lnTo>
                  <a:pt x="130774" y="493951"/>
                </a:lnTo>
                <a:lnTo>
                  <a:pt x="133920" y="506172"/>
                </a:lnTo>
                <a:lnTo>
                  <a:pt x="135484" y="517993"/>
                </a:lnTo>
                <a:lnTo>
                  <a:pt x="135547" y="529495"/>
                </a:lnTo>
                <a:lnTo>
                  <a:pt x="134189" y="540759"/>
                </a:lnTo>
                <a:lnTo>
                  <a:pt x="118222" y="579057"/>
                </a:lnTo>
                <a:lnTo>
                  <a:pt x="90125" y="605819"/>
                </a:lnTo>
                <a:lnTo>
                  <a:pt x="65668" y="617936"/>
                </a:lnTo>
                <a:lnTo>
                  <a:pt x="53856" y="624828"/>
                </a:lnTo>
                <a:lnTo>
                  <a:pt x="25072" y="650934"/>
                </a:lnTo>
                <a:lnTo>
                  <a:pt x="4893" y="689355"/>
                </a:lnTo>
                <a:lnTo>
                  <a:pt x="0" y="725254"/>
                </a:lnTo>
                <a:lnTo>
                  <a:pt x="853" y="737764"/>
                </a:lnTo>
                <a:lnTo>
                  <a:pt x="16462" y="783742"/>
                </a:lnTo>
                <a:lnTo>
                  <a:pt x="23968" y="786968"/>
                </a:lnTo>
                <a:lnTo>
                  <a:pt x="26749" y="786625"/>
                </a:lnTo>
                <a:lnTo>
                  <a:pt x="33099" y="771258"/>
                </a:lnTo>
                <a:lnTo>
                  <a:pt x="27623" y="759851"/>
                </a:lnTo>
                <a:lnTo>
                  <a:pt x="23696" y="747916"/>
                </a:lnTo>
                <a:lnTo>
                  <a:pt x="21343" y="735611"/>
                </a:lnTo>
                <a:lnTo>
                  <a:pt x="20587" y="723096"/>
                </a:lnTo>
                <a:lnTo>
                  <a:pt x="21451" y="710528"/>
                </a:lnTo>
                <a:lnTo>
                  <a:pt x="38144" y="667703"/>
                </a:lnTo>
                <a:lnTo>
                  <a:pt x="66243" y="640943"/>
                </a:lnTo>
                <a:lnTo>
                  <a:pt x="90699" y="628822"/>
                </a:lnTo>
                <a:lnTo>
                  <a:pt x="102514" y="621927"/>
                </a:lnTo>
                <a:lnTo>
                  <a:pt x="131301" y="595828"/>
                </a:lnTo>
                <a:lnTo>
                  <a:pt x="151463" y="557402"/>
                </a:lnTo>
                <a:lnTo>
                  <a:pt x="156367" y="521509"/>
                </a:lnTo>
                <a:lnTo>
                  <a:pt x="155512" y="509000"/>
                </a:lnTo>
                <a:lnTo>
                  <a:pt x="153339" y="496662"/>
                </a:lnTo>
                <a:lnTo>
                  <a:pt x="149865" y="484602"/>
                </a:lnTo>
                <a:lnTo>
                  <a:pt x="145108" y="472928"/>
                </a:lnTo>
                <a:lnTo>
                  <a:pt x="138555" y="459659"/>
                </a:lnTo>
                <a:lnTo>
                  <a:pt x="133746" y="446954"/>
                </a:lnTo>
                <a:lnTo>
                  <a:pt x="130599" y="434732"/>
                </a:lnTo>
                <a:lnTo>
                  <a:pt x="129034" y="422910"/>
                </a:lnTo>
                <a:lnTo>
                  <a:pt x="128969" y="411410"/>
                </a:lnTo>
                <a:lnTo>
                  <a:pt x="130322" y="400150"/>
                </a:lnTo>
                <a:lnTo>
                  <a:pt x="146293" y="361858"/>
                </a:lnTo>
                <a:lnTo>
                  <a:pt x="174385" y="335098"/>
                </a:lnTo>
                <a:lnTo>
                  <a:pt x="198841" y="322976"/>
                </a:lnTo>
                <a:lnTo>
                  <a:pt x="210655" y="316084"/>
                </a:lnTo>
                <a:lnTo>
                  <a:pt x="239446" y="289988"/>
                </a:lnTo>
                <a:lnTo>
                  <a:pt x="259629" y="251561"/>
                </a:lnTo>
                <a:lnTo>
                  <a:pt x="264523" y="215670"/>
                </a:lnTo>
                <a:lnTo>
                  <a:pt x="263671" y="203161"/>
                </a:lnTo>
                <a:lnTo>
                  <a:pt x="261501" y="190822"/>
                </a:lnTo>
                <a:lnTo>
                  <a:pt x="258031" y="178761"/>
                </a:lnTo>
                <a:lnTo>
                  <a:pt x="253277" y="167084"/>
                </a:lnTo>
                <a:lnTo>
                  <a:pt x="246724" y="153815"/>
                </a:lnTo>
                <a:lnTo>
                  <a:pt x="241915" y="141110"/>
                </a:lnTo>
                <a:lnTo>
                  <a:pt x="238768" y="128888"/>
                </a:lnTo>
                <a:lnTo>
                  <a:pt x="237201" y="117067"/>
                </a:lnTo>
                <a:lnTo>
                  <a:pt x="237134" y="105566"/>
                </a:lnTo>
                <a:lnTo>
                  <a:pt x="238484" y="94304"/>
                </a:lnTo>
                <a:lnTo>
                  <a:pt x="254455" y="56002"/>
                </a:lnTo>
                <a:lnTo>
                  <a:pt x="282555" y="29246"/>
                </a:lnTo>
                <a:lnTo>
                  <a:pt x="301552" y="19951"/>
                </a:lnTo>
                <a:lnTo>
                  <a:pt x="303902" y="17132"/>
                </a:lnTo>
                <a:lnTo>
                  <a:pt x="304994" y="11747"/>
                </a:lnTo>
                <a:lnTo>
                  <a:pt x="304803" y="9728"/>
                </a:lnTo>
                <a:lnTo>
                  <a:pt x="301971" y="2590"/>
                </a:lnTo>
                <a:lnTo>
                  <a:pt x="295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315" y="181762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58" y="0"/>
                </a:moveTo>
                <a:lnTo>
                  <a:pt x="257199" y="22440"/>
                </a:lnTo>
                <a:lnTo>
                  <a:pt x="232361" y="52350"/>
                </a:lnTo>
                <a:lnTo>
                  <a:pt x="218657" y="88321"/>
                </a:lnTo>
                <a:lnTo>
                  <a:pt x="216316" y="113466"/>
                </a:lnTo>
                <a:lnTo>
                  <a:pt x="217157" y="125978"/>
                </a:lnTo>
                <a:lnTo>
                  <a:pt x="219314" y="138311"/>
                </a:lnTo>
                <a:lnTo>
                  <a:pt x="222770" y="150360"/>
                </a:lnTo>
                <a:lnTo>
                  <a:pt x="227507" y="162021"/>
                </a:lnTo>
                <a:lnTo>
                  <a:pt x="234078" y="175314"/>
                </a:lnTo>
                <a:lnTo>
                  <a:pt x="238902" y="188031"/>
                </a:lnTo>
                <a:lnTo>
                  <a:pt x="242060" y="200254"/>
                </a:lnTo>
                <a:lnTo>
                  <a:pt x="243636" y="212068"/>
                </a:lnTo>
                <a:lnTo>
                  <a:pt x="243711" y="223555"/>
                </a:lnTo>
                <a:lnTo>
                  <a:pt x="242368" y="234799"/>
                </a:lnTo>
                <a:lnTo>
                  <a:pt x="226386" y="273206"/>
                </a:lnTo>
                <a:lnTo>
                  <a:pt x="198284" y="299956"/>
                </a:lnTo>
                <a:lnTo>
                  <a:pt x="173823" y="312076"/>
                </a:lnTo>
                <a:lnTo>
                  <a:pt x="162011" y="318974"/>
                </a:lnTo>
                <a:lnTo>
                  <a:pt x="133227" y="345081"/>
                </a:lnTo>
                <a:lnTo>
                  <a:pt x="113052" y="383501"/>
                </a:lnTo>
                <a:lnTo>
                  <a:pt x="108155" y="419411"/>
                </a:lnTo>
                <a:lnTo>
                  <a:pt x="109010" y="431920"/>
                </a:lnTo>
                <a:lnTo>
                  <a:pt x="111183" y="444258"/>
                </a:lnTo>
                <a:lnTo>
                  <a:pt x="114657" y="456318"/>
                </a:lnTo>
                <a:lnTo>
                  <a:pt x="119415" y="467992"/>
                </a:lnTo>
                <a:lnTo>
                  <a:pt x="125966" y="481260"/>
                </a:lnTo>
                <a:lnTo>
                  <a:pt x="130773" y="493965"/>
                </a:lnTo>
                <a:lnTo>
                  <a:pt x="133918" y="506188"/>
                </a:lnTo>
                <a:lnTo>
                  <a:pt x="135482" y="518010"/>
                </a:lnTo>
                <a:lnTo>
                  <a:pt x="135547" y="529510"/>
                </a:lnTo>
                <a:lnTo>
                  <a:pt x="134193" y="540771"/>
                </a:lnTo>
                <a:lnTo>
                  <a:pt x="118227" y="579055"/>
                </a:lnTo>
                <a:lnTo>
                  <a:pt x="90126" y="605815"/>
                </a:lnTo>
                <a:lnTo>
                  <a:pt x="65670" y="617933"/>
                </a:lnTo>
                <a:lnTo>
                  <a:pt x="53859" y="624826"/>
                </a:lnTo>
                <a:lnTo>
                  <a:pt x="25075" y="650931"/>
                </a:lnTo>
                <a:lnTo>
                  <a:pt x="4899" y="689355"/>
                </a:lnTo>
                <a:lnTo>
                  <a:pt x="0" y="725250"/>
                </a:lnTo>
                <a:lnTo>
                  <a:pt x="851" y="737760"/>
                </a:lnTo>
                <a:lnTo>
                  <a:pt x="16469" y="783755"/>
                </a:lnTo>
                <a:lnTo>
                  <a:pt x="23974" y="786980"/>
                </a:lnTo>
                <a:lnTo>
                  <a:pt x="26743" y="786637"/>
                </a:lnTo>
                <a:lnTo>
                  <a:pt x="33093" y="771270"/>
                </a:lnTo>
                <a:lnTo>
                  <a:pt x="27622" y="759866"/>
                </a:lnTo>
                <a:lnTo>
                  <a:pt x="23697" y="747933"/>
                </a:lnTo>
                <a:lnTo>
                  <a:pt x="21344" y="735630"/>
                </a:lnTo>
                <a:lnTo>
                  <a:pt x="20588" y="723115"/>
                </a:lnTo>
                <a:lnTo>
                  <a:pt x="21453" y="710545"/>
                </a:lnTo>
                <a:lnTo>
                  <a:pt x="38150" y="667696"/>
                </a:lnTo>
                <a:lnTo>
                  <a:pt x="66250" y="640944"/>
                </a:lnTo>
                <a:lnTo>
                  <a:pt x="90708" y="628825"/>
                </a:lnTo>
                <a:lnTo>
                  <a:pt x="102521" y="621928"/>
                </a:lnTo>
                <a:lnTo>
                  <a:pt x="131308" y="595822"/>
                </a:lnTo>
                <a:lnTo>
                  <a:pt x="151470" y="557402"/>
                </a:lnTo>
                <a:lnTo>
                  <a:pt x="156363" y="521507"/>
                </a:lnTo>
                <a:lnTo>
                  <a:pt x="155510" y="508998"/>
                </a:lnTo>
                <a:lnTo>
                  <a:pt x="153338" y="496661"/>
                </a:lnTo>
                <a:lnTo>
                  <a:pt x="149866" y="484601"/>
                </a:lnTo>
                <a:lnTo>
                  <a:pt x="145108" y="472927"/>
                </a:lnTo>
                <a:lnTo>
                  <a:pt x="138557" y="459659"/>
                </a:lnTo>
                <a:lnTo>
                  <a:pt x="133750" y="446953"/>
                </a:lnTo>
                <a:lnTo>
                  <a:pt x="130604" y="434730"/>
                </a:lnTo>
                <a:lnTo>
                  <a:pt x="129040" y="422909"/>
                </a:lnTo>
                <a:lnTo>
                  <a:pt x="128975" y="411409"/>
                </a:lnTo>
                <a:lnTo>
                  <a:pt x="130329" y="400148"/>
                </a:lnTo>
                <a:lnTo>
                  <a:pt x="146293" y="361856"/>
                </a:lnTo>
                <a:lnTo>
                  <a:pt x="174391" y="335100"/>
                </a:lnTo>
                <a:lnTo>
                  <a:pt x="198852" y="322980"/>
                </a:lnTo>
                <a:lnTo>
                  <a:pt x="210664" y="316086"/>
                </a:lnTo>
                <a:lnTo>
                  <a:pt x="239447" y="289984"/>
                </a:lnTo>
                <a:lnTo>
                  <a:pt x="259623" y="251561"/>
                </a:lnTo>
                <a:lnTo>
                  <a:pt x="264529" y="215666"/>
                </a:lnTo>
                <a:lnTo>
                  <a:pt x="263676" y="203157"/>
                </a:lnTo>
                <a:lnTo>
                  <a:pt x="261506" y="190818"/>
                </a:lnTo>
                <a:lnTo>
                  <a:pt x="258035" y="178758"/>
                </a:lnTo>
                <a:lnTo>
                  <a:pt x="253279" y="167083"/>
                </a:lnTo>
                <a:lnTo>
                  <a:pt x="246718" y="153817"/>
                </a:lnTo>
                <a:lnTo>
                  <a:pt x="241904" y="141114"/>
                </a:lnTo>
                <a:lnTo>
                  <a:pt x="238755" y="128894"/>
                </a:lnTo>
                <a:lnTo>
                  <a:pt x="237190" y="117075"/>
                </a:lnTo>
                <a:lnTo>
                  <a:pt x="237128" y="105576"/>
                </a:lnTo>
                <a:lnTo>
                  <a:pt x="238487" y="94316"/>
                </a:lnTo>
                <a:lnTo>
                  <a:pt x="254460" y="55998"/>
                </a:lnTo>
                <a:lnTo>
                  <a:pt x="282562" y="29245"/>
                </a:lnTo>
                <a:lnTo>
                  <a:pt x="301546" y="19951"/>
                </a:lnTo>
                <a:lnTo>
                  <a:pt x="303908" y="17132"/>
                </a:lnTo>
                <a:lnTo>
                  <a:pt x="305000" y="11747"/>
                </a:lnTo>
                <a:lnTo>
                  <a:pt x="304810" y="9728"/>
                </a:lnTo>
                <a:lnTo>
                  <a:pt x="301952" y="2590"/>
                </a:lnTo>
                <a:lnTo>
                  <a:pt x="2959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111" y="3913125"/>
            <a:ext cx="224944" cy="838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196" y="2797193"/>
            <a:ext cx="782320" cy="782320"/>
          </a:xfrm>
          <a:custGeom>
            <a:avLst/>
            <a:gdLst/>
            <a:ahLst/>
            <a:cxnLst/>
            <a:rect l="l" t="t" r="r" b="b"/>
            <a:pathLst>
              <a:path w="782319" h="782320">
                <a:moveTo>
                  <a:pt x="231033" y="602449"/>
                </a:moveTo>
                <a:lnTo>
                  <a:pt x="199301" y="602449"/>
                </a:lnTo>
                <a:lnTo>
                  <a:pt x="331165" y="781964"/>
                </a:lnTo>
                <a:lnTo>
                  <a:pt x="379832" y="746213"/>
                </a:lnTo>
                <a:lnTo>
                  <a:pt x="336638" y="746213"/>
                </a:lnTo>
                <a:lnTo>
                  <a:pt x="231033" y="602449"/>
                </a:lnTo>
                <a:close/>
              </a:path>
              <a:path w="782319" h="782320">
                <a:moveTo>
                  <a:pt x="477073" y="35750"/>
                </a:moveTo>
                <a:lnTo>
                  <a:pt x="445350" y="35750"/>
                </a:lnTo>
                <a:lnTo>
                  <a:pt x="746226" y="445338"/>
                </a:lnTo>
                <a:lnTo>
                  <a:pt x="336638" y="746213"/>
                </a:lnTo>
                <a:lnTo>
                  <a:pt x="379832" y="746213"/>
                </a:lnTo>
                <a:lnTo>
                  <a:pt x="781964" y="450811"/>
                </a:lnTo>
                <a:lnTo>
                  <a:pt x="477073" y="35750"/>
                </a:lnTo>
                <a:close/>
              </a:path>
              <a:path w="782319" h="782320">
                <a:moveTo>
                  <a:pt x="450811" y="0"/>
                </a:moveTo>
                <a:lnTo>
                  <a:pt x="0" y="331165"/>
                </a:lnTo>
                <a:lnTo>
                  <a:pt x="146392" y="530428"/>
                </a:lnTo>
                <a:lnTo>
                  <a:pt x="74409" y="539280"/>
                </a:lnTo>
                <a:lnTo>
                  <a:pt x="165912" y="677176"/>
                </a:lnTo>
                <a:lnTo>
                  <a:pt x="199301" y="602449"/>
                </a:lnTo>
                <a:lnTo>
                  <a:pt x="231033" y="602449"/>
                </a:lnTo>
                <a:lnTo>
                  <a:pt x="211302" y="575589"/>
                </a:lnTo>
                <a:lnTo>
                  <a:pt x="233065" y="526846"/>
                </a:lnTo>
                <a:lnTo>
                  <a:pt x="175488" y="526846"/>
                </a:lnTo>
                <a:lnTo>
                  <a:pt x="35763" y="336638"/>
                </a:lnTo>
                <a:lnTo>
                  <a:pt x="445350" y="35750"/>
                </a:lnTo>
                <a:lnTo>
                  <a:pt x="477073" y="35750"/>
                </a:lnTo>
                <a:lnTo>
                  <a:pt x="450811" y="0"/>
                </a:lnTo>
                <a:close/>
              </a:path>
              <a:path w="782319" h="782320">
                <a:moveTo>
                  <a:pt x="236410" y="519353"/>
                </a:moveTo>
                <a:lnTo>
                  <a:pt x="175488" y="526846"/>
                </a:lnTo>
                <a:lnTo>
                  <a:pt x="233065" y="526846"/>
                </a:lnTo>
                <a:lnTo>
                  <a:pt x="236410" y="5193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29" y="4121928"/>
            <a:ext cx="119380" cy="170815"/>
          </a:xfrm>
          <a:custGeom>
            <a:avLst/>
            <a:gdLst/>
            <a:ahLst/>
            <a:cxnLst/>
            <a:rect l="l" t="t" r="r" b="b"/>
            <a:pathLst>
              <a:path w="119380" h="170814">
                <a:moveTo>
                  <a:pt x="97701" y="0"/>
                </a:moveTo>
                <a:lnTo>
                  <a:pt x="749" y="13411"/>
                </a:lnTo>
                <a:lnTo>
                  <a:pt x="0" y="170395"/>
                </a:lnTo>
                <a:lnTo>
                  <a:pt x="119024" y="153911"/>
                </a:lnTo>
                <a:lnTo>
                  <a:pt x="9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960" y="1766997"/>
            <a:ext cx="305435" cy="306070"/>
          </a:xfrm>
          <a:custGeom>
            <a:avLst/>
            <a:gdLst/>
            <a:ahLst/>
            <a:cxnLst/>
            <a:rect l="l" t="t" r="r" b="b"/>
            <a:pathLst>
              <a:path w="305434" h="306069">
                <a:moveTo>
                  <a:pt x="185094" y="178155"/>
                </a:moveTo>
                <a:lnTo>
                  <a:pt x="143168" y="178155"/>
                </a:lnTo>
                <a:lnTo>
                  <a:pt x="198718" y="294474"/>
                </a:lnTo>
                <a:lnTo>
                  <a:pt x="200877" y="299034"/>
                </a:lnTo>
                <a:lnTo>
                  <a:pt x="204712" y="302475"/>
                </a:lnTo>
                <a:lnTo>
                  <a:pt x="214237" y="305841"/>
                </a:lnTo>
                <a:lnTo>
                  <a:pt x="219368" y="305574"/>
                </a:lnTo>
                <a:lnTo>
                  <a:pt x="228500" y="301218"/>
                </a:lnTo>
                <a:lnTo>
                  <a:pt x="231941" y="297395"/>
                </a:lnTo>
                <a:lnTo>
                  <a:pt x="235307" y="287858"/>
                </a:lnTo>
                <a:lnTo>
                  <a:pt x="235040" y="282727"/>
                </a:lnTo>
                <a:lnTo>
                  <a:pt x="185094" y="178155"/>
                </a:lnTo>
                <a:close/>
              </a:path>
              <a:path w="305434" h="306069">
                <a:moveTo>
                  <a:pt x="89930" y="0"/>
                </a:moveTo>
                <a:lnTo>
                  <a:pt x="84799" y="279"/>
                </a:lnTo>
                <a:lnTo>
                  <a:pt x="80227" y="2451"/>
                </a:lnTo>
                <a:lnTo>
                  <a:pt x="71585" y="10833"/>
                </a:lnTo>
                <a:lnTo>
                  <a:pt x="69697" y="22490"/>
                </a:lnTo>
                <a:lnTo>
                  <a:pt x="126849" y="144005"/>
                </a:lnTo>
                <a:lnTo>
                  <a:pt x="10529" y="199555"/>
                </a:lnTo>
                <a:lnTo>
                  <a:pt x="1888" y="207937"/>
                </a:lnTo>
                <a:lnTo>
                  <a:pt x="0" y="219594"/>
                </a:lnTo>
                <a:lnTo>
                  <a:pt x="1614" y="224777"/>
                </a:lnTo>
                <a:lnTo>
                  <a:pt x="3798" y="229336"/>
                </a:lnTo>
                <a:lnTo>
                  <a:pt x="7621" y="232778"/>
                </a:lnTo>
                <a:lnTo>
                  <a:pt x="17146" y="236156"/>
                </a:lnTo>
                <a:lnTo>
                  <a:pt x="22290" y="235877"/>
                </a:lnTo>
                <a:lnTo>
                  <a:pt x="143168" y="178155"/>
                </a:lnTo>
                <a:lnTo>
                  <a:pt x="185094" y="178155"/>
                </a:lnTo>
                <a:lnTo>
                  <a:pt x="177306" y="161848"/>
                </a:lnTo>
                <a:lnTo>
                  <a:pt x="248830" y="127698"/>
                </a:lnTo>
                <a:lnTo>
                  <a:pt x="161012" y="127698"/>
                </a:lnTo>
                <a:lnTo>
                  <a:pt x="103290" y="6819"/>
                </a:lnTo>
                <a:lnTo>
                  <a:pt x="99455" y="3378"/>
                </a:lnTo>
                <a:lnTo>
                  <a:pt x="89930" y="0"/>
                </a:lnTo>
                <a:close/>
              </a:path>
              <a:path w="305434" h="306069">
                <a:moveTo>
                  <a:pt x="287021" y="69710"/>
                </a:moveTo>
                <a:lnTo>
                  <a:pt x="281878" y="69977"/>
                </a:lnTo>
                <a:lnTo>
                  <a:pt x="161012" y="127698"/>
                </a:lnTo>
                <a:lnTo>
                  <a:pt x="248830" y="127698"/>
                </a:lnTo>
                <a:lnTo>
                  <a:pt x="298197" y="104127"/>
                </a:lnTo>
                <a:lnTo>
                  <a:pt x="301639" y="100304"/>
                </a:lnTo>
                <a:lnTo>
                  <a:pt x="305004" y="90766"/>
                </a:lnTo>
                <a:lnTo>
                  <a:pt x="304725" y="85636"/>
                </a:lnTo>
                <a:lnTo>
                  <a:pt x="300369" y="76517"/>
                </a:lnTo>
                <a:lnTo>
                  <a:pt x="296559" y="73075"/>
                </a:lnTo>
                <a:lnTo>
                  <a:pt x="287021" y="69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0627" y="4299868"/>
            <a:ext cx="715645" cy="643890"/>
          </a:xfrm>
          <a:custGeom>
            <a:avLst/>
            <a:gdLst/>
            <a:ahLst/>
            <a:cxnLst/>
            <a:rect l="l" t="t" r="r" b="b"/>
            <a:pathLst>
              <a:path w="715644" h="643889">
                <a:moveTo>
                  <a:pt x="44972" y="0"/>
                </a:moveTo>
                <a:lnTo>
                  <a:pt x="8968" y="18902"/>
                </a:lnTo>
                <a:lnTo>
                  <a:pt x="0" y="49756"/>
                </a:lnTo>
                <a:lnTo>
                  <a:pt x="2669" y="61934"/>
                </a:lnTo>
                <a:lnTo>
                  <a:pt x="351029" y="622312"/>
                </a:lnTo>
                <a:lnTo>
                  <a:pt x="359643" y="632477"/>
                </a:lnTo>
                <a:lnTo>
                  <a:pt x="370597" y="639596"/>
                </a:lnTo>
                <a:lnTo>
                  <a:pt x="383223" y="643291"/>
                </a:lnTo>
                <a:lnTo>
                  <a:pt x="398667" y="642048"/>
                </a:lnTo>
                <a:lnTo>
                  <a:pt x="411267" y="637840"/>
                </a:lnTo>
                <a:lnTo>
                  <a:pt x="421195" y="630966"/>
                </a:lnTo>
                <a:lnTo>
                  <a:pt x="429246" y="618159"/>
                </a:lnTo>
                <a:lnTo>
                  <a:pt x="382716" y="618147"/>
                </a:lnTo>
                <a:lnTo>
                  <a:pt x="376391" y="614654"/>
                </a:lnTo>
                <a:lnTo>
                  <a:pt x="24385" y="50228"/>
                </a:lnTo>
                <a:lnTo>
                  <a:pt x="24474" y="41592"/>
                </a:lnTo>
                <a:lnTo>
                  <a:pt x="31129" y="31648"/>
                </a:lnTo>
                <a:lnTo>
                  <a:pt x="34431" y="29032"/>
                </a:lnTo>
                <a:lnTo>
                  <a:pt x="41632" y="26314"/>
                </a:lnTo>
                <a:lnTo>
                  <a:pt x="45201" y="25971"/>
                </a:lnTo>
                <a:lnTo>
                  <a:pt x="199042" y="25971"/>
                </a:lnTo>
                <a:lnTo>
                  <a:pt x="44972" y="0"/>
                </a:lnTo>
                <a:close/>
              </a:path>
              <a:path w="715644" h="643889">
                <a:moveTo>
                  <a:pt x="199042" y="25971"/>
                </a:moveTo>
                <a:lnTo>
                  <a:pt x="45201" y="25971"/>
                </a:lnTo>
                <a:lnTo>
                  <a:pt x="679451" y="131762"/>
                </a:lnTo>
                <a:lnTo>
                  <a:pt x="685014" y="136055"/>
                </a:lnTo>
                <a:lnTo>
                  <a:pt x="689497" y="145973"/>
                </a:lnTo>
                <a:lnTo>
                  <a:pt x="689967" y="150164"/>
                </a:lnTo>
                <a:lnTo>
                  <a:pt x="688646" y="156641"/>
                </a:lnTo>
                <a:lnTo>
                  <a:pt x="687770" y="158864"/>
                </a:lnTo>
                <a:lnTo>
                  <a:pt x="402896" y="614667"/>
                </a:lnTo>
                <a:lnTo>
                  <a:pt x="396572" y="618159"/>
                </a:lnTo>
                <a:lnTo>
                  <a:pt x="429254" y="618147"/>
                </a:lnTo>
                <a:lnTo>
                  <a:pt x="708179" y="174459"/>
                </a:lnTo>
                <a:lnTo>
                  <a:pt x="713252" y="163046"/>
                </a:lnTo>
                <a:lnTo>
                  <a:pt x="715049" y="150789"/>
                </a:lnTo>
                <a:lnTo>
                  <a:pt x="713515" y="138485"/>
                </a:lnTo>
                <a:lnTo>
                  <a:pt x="706010" y="124542"/>
                </a:lnTo>
                <a:lnTo>
                  <a:pt x="697069" y="114605"/>
                </a:lnTo>
                <a:lnTo>
                  <a:pt x="686871" y="108290"/>
                </a:lnTo>
                <a:lnTo>
                  <a:pt x="199042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300" y="5506397"/>
            <a:ext cx="1714048" cy="392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984564" y="3063717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84564" y="4587716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1462A9-A489-4FA1-8EA7-2DCBA2231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4533" y="317976"/>
            <a:ext cx="8583899" cy="368300"/>
          </a:xfrm>
        </p:spPr>
        <p:txBody>
          <a:bodyPr/>
          <a:lstStyle/>
          <a:p>
            <a:r>
              <a:rPr lang="ru-RU" dirty="0"/>
              <a:t>Организационно-методическое сопровождение </a:t>
            </a:r>
          </a:p>
        </p:txBody>
      </p:sp>
      <p:sp>
        <p:nvSpPr>
          <p:cNvPr id="28" name="Объект 27">
            <a:extLst>
              <a:ext uri="{FF2B5EF4-FFF2-40B4-BE49-F238E27FC236}">
                <a16:creationId xmlns:a16="http://schemas.microsoft.com/office/drawing/2014/main" xmlns="" id="{95EDD268-B4F4-4105-B556-3EB8A2DE5C7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Группа 30">
            <a:extLst>
              <a:ext uri="{FF2B5EF4-FFF2-40B4-BE49-F238E27FC236}">
                <a16:creationId xmlns:a16="http://schemas.microsoft.com/office/drawing/2014/main" xmlns="" id="{9B3129B1-EAD0-4848-B3CE-AB7A0F3FE707}"/>
              </a:ext>
            </a:extLst>
          </p:cNvPr>
          <p:cNvGrpSpPr/>
          <p:nvPr/>
        </p:nvGrpSpPr>
        <p:grpSpPr>
          <a:xfrm>
            <a:off x="3077909" y="905239"/>
            <a:ext cx="8437145" cy="5230011"/>
            <a:chOff x="3099802" y="1112206"/>
            <a:chExt cx="8437145" cy="5230011"/>
          </a:xfrm>
        </p:grpSpPr>
        <p:sp>
          <p:nvSpPr>
            <p:cNvPr id="32" name="Полилиния: фигура 31">
              <a:extLst>
                <a:ext uri="{FF2B5EF4-FFF2-40B4-BE49-F238E27FC236}">
                  <a16:creationId xmlns:a16="http://schemas.microsoft.com/office/drawing/2014/main" xmlns="" id="{59FB0512-DD83-40DC-86A2-3135C2E06967}"/>
                </a:ext>
              </a:extLst>
            </p:cNvPr>
            <p:cNvSpPr/>
            <p:nvPr/>
          </p:nvSpPr>
          <p:spPr>
            <a:xfrm rot="16200000">
              <a:off x="1224758" y="3829275"/>
              <a:ext cx="4387986" cy="637897"/>
            </a:xfrm>
            <a:custGeom>
              <a:avLst/>
              <a:gdLst>
                <a:gd name="connsiteX0" fmla="*/ 0 w 4387986"/>
                <a:gd name="connsiteY0" fmla="*/ 0 h 637897"/>
                <a:gd name="connsiteX1" fmla="*/ 4387986 w 4387986"/>
                <a:gd name="connsiteY1" fmla="*/ 0 h 637897"/>
                <a:gd name="connsiteX2" fmla="*/ 4387986 w 4387986"/>
                <a:gd name="connsiteY2" fmla="*/ 637897 h 637897"/>
                <a:gd name="connsiteX3" fmla="*/ 0 w 4387986"/>
                <a:gd name="connsiteY3" fmla="*/ 637897 h 637897"/>
                <a:gd name="connsiteX4" fmla="*/ 0 w 4387986"/>
                <a:gd name="connsiteY4" fmla="*/ 0 h 637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87986" h="637897">
                  <a:moveTo>
                    <a:pt x="0" y="0"/>
                  </a:moveTo>
                  <a:lnTo>
                    <a:pt x="4387986" y="0"/>
                  </a:lnTo>
                  <a:lnTo>
                    <a:pt x="4387986" y="637897"/>
                  </a:lnTo>
                  <a:lnTo>
                    <a:pt x="0" y="63789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-1" rIns="562590" bIns="0" numCol="1" spcCol="1270" anchor="t" anchorCtr="0">
              <a:noAutofit/>
            </a:bodyPr>
            <a:lstStyle/>
            <a:p>
              <a:pPr marL="0" lvl="0" indent="0" algn="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2200" b="1" kern="1200" dirty="0">
                  <a:solidFill>
                    <a:srgbClr val="B274A7"/>
                  </a:solidFill>
                </a:rPr>
                <a:t>Повышение квалификации</a:t>
              </a:r>
            </a:p>
          </p:txBody>
        </p:sp>
        <p:sp>
          <p:nvSpPr>
            <p:cNvPr id="33" name="Полилиния: фигура 32">
              <a:extLst>
                <a:ext uri="{FF2B5EF4-FFF2-40B4-BE49-F238E27FC236}">
                  <a16:creationId xmlns:a16="http://schemas.microsoft.com/office/drawing/2014/main" xmlns="" id="{1C69D62C-F641-4700-8883-CA4B9077D947}"/>
                </a:ext>
              </a:extLst>
            </p:cNvPr>
            <p:cNvSpPr/>
            <p:nvPr/>
          </p:nvSpPr>
          <p:spPr>
            <a:xfrm>
              <a:off x="3737700" y="1954231"/>
              <a:ext cx="3177408" cy="4387986"/>
            </a:xfrm>
            <a:custGeom>
              <a:avLst/>
              <a:gdLst>
                <a:gd name="connsiteX0" fmla="*/ 0 w 3177408"/>
                <a:gd name="connsiteY0" fmla="*/ 0 h 4387986"/>
                <a:gd name="connsiteX1" fmla="*/ 3177408 w 3177408"/>
                <a:gd name="connsiteY1" fmla="*/ 0 h 4387986"/>
                <a:gd name="connsiteX2" fmla="*/ 3177408 w 3177408"/>
                <a:gd name="connsiteY2" fmla="*/ 4387986 h 4387986"/>
                <a:gd name="connsiteX3" fmla="*/ 0 w 3177408"/>
                <a:gd name="connsiteY3" fmla="*/ 4387986 h 4387986"/>
                <a:gd name="connsiteX4" fmla="*/ 0 w 3177408"/>
                <a:gd name="connsiteY4" fmla="*/ 0 h 4387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77408" h="4387986">
                  <a:moveTo>
                    <a:pt x="0" y="0"/>
                  </a:moveTo>
                  <a:lnTo>
                    <a:pt x="3177408" y="0"/>
                  </a:lnTo>
                  <a:lnTo>
                    <a:pt x="3177408" y="4387986"/>
                  </a:lnTo>
                  <a:lnTo>
                    <a:pt x="0" y="4387986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solidFill>
                <a:srgbClr val="B274A7"/>
              </a:solidFill>
              <a:prstDash val="sysDot"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792" tIns="562590" rIns="113792" bIns="113792" numCol="1" spcCol="1270" anchor="t" anchorCtr="0">
              <a:noAutofit/>
            </a:bodyPr>
            <a:lstStyle/>
            <a:p>
              <a:pPr marL="171450" lvl="1" indent="-171450" algn="l" defTabSz="711200">
                <a:lnSpc>
                  <a:spcPct val="12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ru-RU" sz="1600" dirty="0">
                  <a:solidFill>
                    <a:srgbClr val="B274A7"/>
                  </a:solidFill>
                </a:rPr>
                <a:t>д</a:t>
              </a:r>
              <a:r>
                <a:rPr lang="ru-RU" sz="1600" b="0" i="0" kern="1200" dirty="0">
                  <a:solidFill>
                    <a:srgbClr val="B274A7"/>
                  </a:solidFill>
                </a:rPr>
                <a:t>ополнительная профессиональная программа повышения квалификации «Музееведение»</a:t>
              </a:r>
              <a:endParaRPr lang="ru-RU" sz="1600" b="0" i="0" dirty="0">
                <a:solidFill>
                  <a:srgbClr val="B274A7"/>
                </a:solidFill>
              </a:endParaRPr>
            </a:p>
            <a:p>
              <a:pPr marL="171450" lvl="1" indent="-171450" algn="l" defTabSz="711200">
                <a:lnSpc>
                  <a:spcPct val="12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ru-RU" sz="1600" kern="1200" dirty="0">
                  <a:solidFill>
                    <a:srgbClr val="B274A7"/>
                  </a:solidFill>
                </a:rPr>
                <a:t>72 часа</a:t>
              </a:r>
            </a:p>
            <a:p>
              <a:pPr marL="171450" lvl="1" indent="-171450" algn="l" defTabSz="711200">
                <a:lnSpc>
                  <a:spcPct val="12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ru-RU" sz="1600" b="0" i="0" kern="1200" dirty="0">
                  <a:solidFill>
                    <a:srgbClr val="B274A7"/>
                  </a:solidFill>
                </a:rPr>
                <a:t>проведение мастер-классов, практических занятий, музейных уроков, выставок, инновационных форм экскурсий в школьных музеях, посещение государственных музеев Воронежской области </a:t>
              </a:r>
              <a:endParaRPr lang="ru-RU" sz="1600" kern="1200" dirty="0">
                <a:solidFill>
                  <a:srgbClr val="B274A7"/>
                </a:solidFill>
              </a:endParaRPr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ru-RU" sz="2400" kern="1200" dirty="0"/>
            </a:p>
          </p:txBody>
        </p:sp>
        <p:sp>
          <p:nvSpPr>
            <p:cNvPr id="34" name="Прямоугольник 33">
              <a:extLst>
                <a:ext uri="{FF2B5EF4-FFF2-40B4-BE49-F238E27FC236}">
                  <a16:creationId xmlns:a16="http://schemas.microsoft.com/office/drawing/2014/main" xmlns="" id="{A6D2D445-4FB9-4EEB-9225-9060220FA247}"/>
                </a:ext>
              </a:extLst>
            </p:cNvPr>
            <p:cNvSpPr/>
            <p:nvPr/>
          </p:nvSpPr>
          <p:spPr>
            <a:xfrm>
              <a:off x="3099802" y="1112206"/>
              <a:ext cx="1275795" cy="1275795"/>
            </a:xfrm>
            <a:prstGeom prst="rect">
              <a:avLst/>
            </a:prstGeom>
            <a:blipFill>
              <a:blip r:embed="rId5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96DAC541-7B7A-43D3-8B79-37D633B846F1}">
                    <asvg:svgBlip xmlns:asvg="http://schemas.microsoft.com/office/drawing/2016/SVG/main" xmlns="" r:embed="rId6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Полилиния: фигура 34">
              <a:extLst>
                <a:ext uri="{FF2B5EF4-FFF2-40B4-BE49-F238E27FC236}">
                  <a16:creationId xmlns:a16="http://schemas.microsoft.com/office/drawing/2014/main" xmlns="" id="{4A3C7A2F-5281-4FFA-993A-1D16F010353D}"/>
                </a:ext>
              </a:extLst>
            </p:cNvPr>
            <p:cNvSpPr/>
            <p:nvPr/>
          </p:nvSpPr>
          <p:spPr>
            <a:xfrm rot="16200000">
              <a:off x="5846597" y="3829275"/>
              <a:ext cx="4387986" cy="637897"/>
            </a:xfrm>
            <a:custGeom>
              <a:avLst/>
              <a:gdLst>
                <a:gd name="connsiteX0" fmla="*/ 0 w 4387986"/>
                <a:gd name="connsiteY0" fmla="*/ 0 h 637897"/>
                <a:gd name="connsiteX1" fmla="*/ 4387986 w 4387986"/>
                <a:gd name="connsiteY1" fmla="*/ 0 h 637897"/>
                <a:gd name="connsiteX2" fmla="*/ 4387986 w 4387986"/>
                <a:gd name="connsiteY2" fmla="*/ 637897 h 637897"/>
                <a:gd name="connsiteX3" fmla="*/ 0 w 4387986"/>
                <a:gd name="connsiteY3" fmla="*/ 637897 h 637897"/>
                <a:gd name="connsiteX4" fmla="*/ 0 w 4387986"/>
                <a:gd name="connsiteY4" fmla="*/ 0 h 637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87986" h="637897">
                  <a:moveTo>
                    <a:pt x="0" y="0"/>
                  </a:moveTo>
                  <a:lnTo>
                    <a:pt x="4387986" y="0"/>
                  </a:lnTo>
                  <a:lnTo>
                    <a:pt x="4387986" y="637897"/>
                  </a:lnTo>
                  <a:lnTo>
                    <a:pt x="0" y="63789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-1" rIns="562590" bIns="0" numCol="1" spcCol="1270" anchor="t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2200" b="1" kern="1200">
                  <a:solidFill>
                    <a:srgbClr val="B274A7"/>
                  </a:solidFill>
                </a:rPr>
                <a:t>Методическое сопровождение</a:t>
              </a:r>
              <a:endParaRPr lang="ru-RU" sz="2200" b="1" kern="1200" dirty="0">
                <a:solidFill>
                  <a:srgbClr val="B274A7"/>
                </a:solidFill>
              </a:endParaRPr>
            </a:p>
          </p:txBody>
        </p:sp>
        <p:sp>
          <p:nvSpPr>
            <p:cNvPr id="36" name="Полилиния: фигура 35">
              <a:extLst>
                <a:ext uri="{FF2B5EF4-FFF2-40B4-BE49-F238E27FC236}">
                  <a16:creationId xmlns:a16="http://schemas.microsoft.com/office/drawing/2014/main" xmlns="" id="{573743BC-EA2B-42CD-A25E-D4865938FE4A}"/>
                </a:ext>
              </a:extLst>
            </p:cNvPr>
            <p:cNvSpPr/>
            <p:nvPr/>
          </p:nvSpPr>
          <p:spPr>
            <a:xfrm>
              <a:off x="8359539" y="1954231"/>
              <a:ext cx="3177408" cy="4387986"/>
            </a:xfrm>
            <a:custGeom>
              <a:avLst/>
              <a:gdLst>
                <a:gd name="connsiteX0" fmla="*/ 0 w 3177408"/>
                <a:gd name="connsiteY0" fmla="*/ 0 h 4387986"/>
                <a:gd name="connsiteX1" fmla="*/ 3177408 w 3177408"/>
                <a:gd name="connsiteY1" fmla="*/ 0 h 4387986"/>
                <a:gd name="connsiteX2" fmla="*/ 3177408 w 3177408"/>
                <a:gd name="connsiteY2" fmla="*/ 4387986 h 4387986"/>
                <a:gd name="connsiteX3" fmla="*/ 0 w 3177408"/>
                <a:gd name="connsiteY3" fmla="*/ 4387986 h 4387986"/>
                <a:gd name="connsiteX4" fmla="*/ 0 w 3177408"/>
                <a:gd name="connsiteY4" fmla="*/ 0 h 4387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77408" h="4387986">
                  <a:moveTo>
                    <a:pt x="0" y="0"/>
                  </a:moveTo>
                  <a:lnTo>
                    <a:pt x="3177408" y="0"/>
                  </a:lnTo>
                  <a:lnTo>
                    <a:pt x="3177408" y="4387986"/>
                  </a:lnTo>
                  <a:lnTo>
                    <a:pt x="0" y="4387986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solidFill>
                <a:srgbClr val="B274A7"/>
              </a:solidFill>
              <a:prstDash val="sysDot"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280" tIns="562590" rIns="462280" bIns="462280" numCol="1" spcCol="1270" anchor="t" anchorCtr="0">
              <a:noAutofit/>
            </a:bodyPr>
            <a:lstStyle/>
            <a:p>
              <a:pPr marL="0" lvl="1" algn="l" defTabSz="2266950">
                <a:lnSpc>
                  <a:spcPct val="12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ru-RU" sz="1600" dirty="0">
                  <a:solidFill>
                    <a:srgbClr val="B274A7"/>
                  </a:solidFill>
                </a:rPr>
                <a:t>п</a:t>
              </a:r>
              <a:r>
                <a:rPr lang="ru-RU" sz="1600" kern="1200" dirty="0">
                  <a:solidFill>
                    <a:srgbClr val="B274A7"/>
                  </a:solidFill>
                </a:rPr>
                <a:t>роведение семинаров по вопросам создания и функционирования школьных музеев</a:t>
              </a:r>
            </a:p>
            <a:p>
              <a:pPr marL="0" lvl="1" algn="l" defTabSz="2266950">
                <a:lnSpc>
                  <a:spcPct val="120000"/>
                </a:lnSpc>
                <a:spcBef>
                  <a:spcPct val="0"/>
                </a:spcBef>
                <a:spcAft>
                  <a:spcPct val="15000"/>
                </a:spcAft>
                <a:buChar char="•"/>
                <a:tabLst>
                  <a:tab pos="2243138" algn="l"/>
                </a:tabLst>
              </a:pPr>
              <a:r>
                <a:rPr lang="ru-RU" sz="1600" dirty="0">
                  <a:solidFill>
                    <a:srgbClr val="B274A7"/>
                  </a:solidFill>
                </a:rPr>
                <a:t>индивидуальные консультации</a:t>
              </a:r>
            </a:p>
            <a:p>
              <a:pPr marL="0" lvl="1" algn="l" defTabSz="2266950">
                <a:lnSpc>
                  <a:spcPct val="120000"/>
                </a:lnSpc>
                <a:spcBef>
                  <a:spcPct val="0"/>
                </a:spcBef>
                <a:spcAft>
                  <a:spcPct val="15000"/>
                </a:spcAft>
                <a:buChar char="•"/>
                <a:tabLst>
                  <a:tab pos="2243138" algn="l"/>
                </a:tabLst>
              </a:pPr>
              <a:r>
                <a:rPr lang="ru-RU" sz="1600" kern="1200" dirty="0">
                  <a:solidFill>
                    <a:srgbClr val="B274A7"/>
                  </a:solidFill>
                </a:rPr>
                <a:t>формирование методических материалов для руководителей школьных музеев</a:t>
              </a:r>
            </a:p>
            <a:p>
              <a:pPr marL="0" lvl="1" algn="l" defTabSz="2266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ru-RU" sz="1600" kern="1200" dirty="0">
                <a:solidFill>
                  <a:srgbClr val="B274A7"/>
                </a:solidFill>
              </a:endParaRPr>
            </a:p>
            <a:p>
              <a:pPr marL="0" lvl="1" algn="l" defTabSz="2266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ru-RU" sz="1600" kern="1200" dirty="0">
                <a:solidFill>
                  <a:srgbClr val="B274A7"/>
                </a:solidFill>
              </a:endParaRPr>
            </a:p>
            <a:p>
              <a:pPr marL="285750" lvl="1" indent="-285750" algn="l" defTabSz="2266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ru-RU" sz="5100" kern="1200" dirty="0"/>
            </a:p>
          </p:txBody>
        </p:sp>
        <p:sp>
          <p:nvSpPr>
            <p:cNvPr id="37" name="Прямоугольник 36">
              <a:extLst>
                <a:ext uri="{FF2B5EF4-FFF2-40B4-BE49-F238E27FC236}">
                  <a16:creationId xmlns:a16="http://schemas.microsoft.com/office/drawing/2014/main" xmlns="" id="{023554B4-DEA2-49DD-B752-752A9F620B5C}"/>
                </a:ext>
              </a:extLst>
            </p:cNvPr>
            <p:cNvSpPr/>
            <p:nvPr/>
          </p:nvSpPr>
          <p:spPr>
            <a:xfrm>
              <a:off x="7721641" y="1112206"/>
              <a:ext cx="1275795" cy="1275795"/>
            </a:xfrm>
            <a:prstGeom prst="rect">
              <a:avLst/>
            </a:prstGeom>
            <a:blipFill>
              <a:blip r:embed="rId7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96DAC541-7B7A-43D3-8B79-37D633B846F1}">
                    <asvg:svgBlip xmlns:asvg="http://schemas.microsoft.com/office/drawing/2016/SVG/main" xmlns="" r:embed="rId8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1738236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62510" y="3634070"/>
            <a:ext cx="209550" cy="364490"/>
          </a:xfrm>
          <a:custGeom>
            <a:avLst/>
            <a:gdLst/>
            <a:ahLst/>
            <a:cxnLst/>
            <a:rect l="l" t="t" r="r" b="b"/>
            <a:pathLst>
              <a:path w="209550" h="364489">
                <a:moveTo>
                  <a:pt x="56337" y="0"/>
                </a:moveTo>
                <a:lnTo>
                  <a:pt x="0" y="25450"/>
                </a:lnTo>
                <a:lnTo>
                  <a:pt x="152933" y="364083"/>
                </a:lnTo>
                <a:lnTo>
                  <a:pt x="204688" y="340702"/>
                </a:lnTo>
                <a:lnTo>
                  <a:pt x="161759" y="340702"/>
                </a:lnTo>
                <a:lnTo>
                  <a:pt x="23367" y="34277"/>
                </a:lnTo>
                <a:lnTo>
                  <a:pt x="47523" y="23368"/>
                </a:lnTo>
                <a:lnTo>
                  <a:pt x="66890" y="23368"/>
                </a:lnTo>
                <a:lnTo>
                  <a:pt x="56337" y="0"/>
                </a:lnTo>
                <a:close/>
              </a:path>
              <a:path w="209550" h="364489">
                <a:moveTo>
                  <a:pt x="66890" y="23368"/>
                </a:moveTo>
                <a:lnTo>
                  <a:pt x="47523" y="23368"/>
                </a:lnTo>
                <a:lnTo>
                  <a:pt x="185902" y="329806"/>
                </a:lnTo>
                <a:lnTo>
                  <a:pt x="161759" y="340702"/>
                </a:lnTo>
                <a:lnTo>
                  <a:pt x="204688" y="340702"/>
                </a:lnTo>
                <a:lnTo>
                  <a:pt x="209270" y="338632"/>
                </a:lnTo>
                <a:lnTo>
                  <a:pt x="66890" y="233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35" y="2315128"/>
            <a:ext cx="307340" cy="186055"/>
          </a:xfrm>
          <a:custGeom>
            <a:avLst/>
            <a:gdLst/>
            <a:ahLst/>
            <a:cxnLst/>
            <a:rect l="l" t="t" r="r" b="b"/>
            <a:pathLst>
              <a:path w="307340" h="186055">
                <a:moveTo>
                  <a:pt x="306755" y="0"/>
                </a:moveTo>
                <a:lnTo>
                  <a:pt x="0" y="63512"/>
                </a:lnTo>
                <a:lnTo>
                  <a:pt x="148272" y="186004"/>
                </a:lnTo>
                <a:lnTo>
                  <a:pt x="3067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97159" y="3715474"/>
            <a:ext cx="89535" cy="89535"/>
          </a:xfrm>
          <a:custGeom>
            <a:avLst/>
            <a:gdLst/>
            <a:ahLst/>
            <a:cxnLst/>
            <a:rect l="l" t="t" r="r" b="b"/>
            <a:pathLst>
              <a:path w="89534" h="89535">
                <a:moveTo>
                  <a:pt x="40179" y="0"/>
                </a:moveTo>
                <a:lnTo>
                  <a:pt x="7095" y="20126"/>
                </a:lnTo>
                <a:lnTo>
                  <a:pt x="0" y="40235"/>
                </a:lnTo>
                <a:lnTo>
                  <a:pt x="55" y="52209"/>
                </a:lnTo>
                <a:lnTo>
                  <a:pt x="28786" y="86467"/>
                </a:lnTo>
                <a:lnTo>
                  <a:pt x="49100" y="89158"/>
                </a:lnTo>
                <a:lnTo>
                  <a:pt x="58846" y="87062"/>
                </a:lnTo>
                <a:lnTo>
                  <a:pt x="86816" y="59680"/>
                </a:lnTo>
                <a:lnTo>
                  <a:pt x="89284" y="48932"/>
                </a:lnTo>
                <a:lnTo>
                  <a:pt x="89233" y="36961"/>
                </a:lnTo>
                <a:lnTo>
                  <a:pt x="60497" y="2688"/>
                </a:lnTo>
                <a:lnTo>
                  <a:pt x="4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47" y="2856193"/>
            <a:ext cx="27305" cy="56515"/>
          </a:xfrm>
          <a:custGeom>
            <a:avLst/>
            <a:gdLst/>
            <a:ahLst/>
            <a:cxnLst/>
            <a:rect l="l" t="t" r="r" b="b"/>
            <a:pathLst>
              <a:path w="27305" h="56514">
                <a:moveTo>
                  <a:pt x="279" y="0"/>
                </a:moveTo>
                <a:lnTo>
                  <a:pt x="0" y="55918"/>
                </a:lnTo>
                <a:lnTo>
                  <a:pt x="2298" y="55892"/>
                </a:lnTo>
                <a:lnTo>
                  <a:pt x="3467" y="55702"/>
                </a:lnTo>
                <a:lnTo>
                  <a:pt x="15537" y="50578"/>
                </a:lnTo>
                <a:lnTo>
                  <a:pt x="23759" y="40918"/>
                </a:lnTo>
                <a:lnTo>
                  <a:pt x="26896" y="28454"/>
                </a:lnTo>
                <a:lnTo>
                  <a:pt x="25654" y="18275"/>
                </a:lnTo>
                <a:lnTo>
                  <a:pt x="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7" y="3224581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114" y="0"/>
                </a:moveTo>
                <a:lnTo>
                  <a:pt x="15413" y="4306"/>
                </a:lnTo>
                <a:lnTo>
                  <a:pt x="5053" y="12244"/>
                </a:lnTo>
                <a:lnTo>
                  <a:pt x="0" y="22653"/>
                </a:lnTo>
                <a:lnTo>
                  <a:pt x="3998" y="39008"/>
                </a:lnTo>
                <a:lnTo>
                  <a:pt x="11600" y="49780"/>
                </a:lnTo>
                <a:lnTo>
                  <a:pt x="21680" y="55155"/>
                </a:lnTo>
                <a:lnTo>
                  <a:pt x="32147" y="55499"/>
                </a:lnTo>
                <a:lnTo>
                  <a:pt x="44218" y="50377"/>
                </a:lnTo>
                <a:lnTo>
                  <a:pt x="52440" y="40721"/>
                </a:lnTo>
                <a:lnTo>
                  <a:pt x="55577" y="28254"/>
                </a:lnTo>
                <a:lnTo>
                  <a:pt x="50822" y="13905"/>
                </a:lnTo>
                <a:lnTo>
                  <a:pt x="42236" y="4373"/>
                </a:lnTo>
                <a:lnTo>
                  <a:pt x="311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17" y="3206277"/>
            <a:ext cx="33655" cy="53975"/>
          </a:xfrm>
          <a:custGeom>
            <a:avLst/>
            <a:gdLst/>
            <a:ahLst/>
            <a:cxnLst/>
            <a:rect l="l" t="t" r="r" b="b"/>
            <a:pathLst>
              <a:path w="33655" h="53975">
                <a:moveTo>
                  <a:pt x="27096" y="0"/>
                </a:moveTo>
                <a:lnTo>
                  <a:pt x="23426" y="609"/>
                </a:lnTo>
                <a:lnTo>
                  <a:pt x="11354" y="5734"/>
                </a:lnTo>
                <a:lnTo>
                  <a:pt x="3134" y="15396"/>
                </a:lnTo>
                <a:lnTo>
                  <a:pt x="0" y="27869"/>
                </a:lnTo>
                <a:lnTo>
                  <a:pt x="388" y="32931"/>
                </a:lnTo>
                <a:lnTo>
                  <a:pt x="5792" y="45380"/>
                </a:lnTo>
                <a:lnTo>
                  <a:pt x="16018" y="53642"/>
                </a:lnTo>
                <a:lnTo>
                  <a:pt x="22661" y="42495"/>
                </a:lnTo>
                <a:lnTo>
                  <a:pt x="27503" y="30719"/>
                </a:lnTo>
                <a:lnTo>
                  <a:pt x="30934" y="18462"/>
                </a:lnTo>
                <a:lnTo>
                  <a:pt x="33345" y="5870"/>
                </a:lnTo>
                <a:lnTo>
                  <a:pt x="30691" y="139"/>
                </a:lnTo>
                <a:lnTo>
                  <a:pt x="2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" y="3141105"/>
            <a:ext cx="20955" cy="52705"/>
          </a:xfrm>
          <a:custGeom>
            <a:avLst/>
            <a:gdLst/>
            <a:ahLst/>
            <a:cxnLst/>
            <a:rect l="l" t="t" r="r" b="b"/>
            <a:pathLst>
              <a:path w="20955" h="52705">
                <a:moveTo>
                  <a:pt x="4779" y="0"/>
                </a:moveTo>
                <a:lnTo>
                  <a:pt x="0" y="52185"/>
                </a:lnTo>
                <a:lnTo>
                  <a:pt x="11360" y="46042"/>
                </a:lnTo>
                <a:lnTo>
                  <a:pt x="18660" y="35766"/>
                </a:lnTo>
                <a:lnTo>
                  <a:pt x="20656" y="23022"/>
                </a:lnTo>
                <a:lnTo>
                  <a:pt x="20358" y="20600"/>
                </a:lnTo>
                <a:lnTo>
                  <a:pt x="14964" y="8215"/>
                </a:lnTo>
                <a:lnTo>
                  <a:pt x="4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689" y="312083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3" y="41590"/>
                </a:lnTo>
                <a:lnTo>
                  <a:pt x="13337" y="51120"/>
                </a:lnTo>
                <a:lnTo>
                  <a:pt x="24455" y="55491"/>
                </a:lnTo>
                <a:lnTo>
                  <a:pt x="40161" y="51192"/>
                </a:lnTo>
                <a:lnTo>
                  <a:pt x="50523" y="43262"/>
                </a:lnTo>
                <a:lnTo>
                  <a:pt x="55579" y="32858"/>
                </a:lnTo>
                <a:lnTo>
                  <a:pt x="51581" y="16498"/>
                </a:lnTo>
                <a:lnTo>
                  <a:pt x="43981" y="5723"/>
                </a:lnTo>
                <a:lnTo>
                  <a:pt x="33904" y="345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44" y="3434713"/>
            <a:ext cx="15875" cy="29209"/>
          </a:xfrm>
          <a:custGeom>
            <a:avLst/>
            <a:gdLst/>
            <a:ahLst/>
            <a:cxnLst/>
            <a:rect l="l" t="t" r="r" b="b"/>
            <a:pathLst>
              <a:path w="15875" h="29210">
                <a:moveTo>
                  <a:pt x="139" y="0"/>
                </a:moveTo>
                <a:lnTo>
                  <a:pt x="0" y="28689"/>
                </a:lnTo>
                <a:lnTo>
                  <a:pt x="5334" y="25704"/>
                </a:lnTo>
                <a:lnTo>
                  <a:pt x="10693" y="22783"/>
                </a:lnTo>
                <a:lnTo>
                  <a:pt x="15824" y="19532"/>
                </a:lnTo>
                <a:lnTo>
                  <a:pt x="13919" y="10629"/>
                </a:lnTo>
                <a:lnTo>
                  <a:pt x="7899" y="358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12" y="3328460"/>
            <a:ext cx="53975" cy="55880"/>
          </a:xfrm>
          <a:custGeom>
            <a:avLst/>
            <a:gdLst/>
            <a:ahLst/>
            <a:cxnLst/>
            <a:rect l="l" t="t" r="r" b="b"/>
            <a:pathLst>
              <a:path w="53975" h="55879">
                <a:moveTo>
                  <a:pt x="28903" y="0"/>
                </a:moveTo>
                <a:lnTo>
                  <a:pt x="12672" y="3771"/>
                </a:lnTo>
                <a:lnTo>
                  <a:pt x="3296" y="10574"/>
                </a:lnTo>
                <a:lnTo>
                  <a:pt x="0" y="39691"/>
                </a:lnTo>
                <a:lnTo>
                  <a:pt x="7781" y="49641"/>
                </a:lnTo>
                <a:lnTo>
                  <a:pt x="19029" y="55166"/>
                </a:lnTo>
                <a:lnTo>
                  <a:pt x="29921" y="55502"/>
                </a:lnTo>
                <a:lnTo>
                  <a:pt x="41994" y="50379"/>
                </a:lnTo>
                <a:lnTo>
                  <a:pt x="50218" y="40720"/>
                </a:lnTo>
                <a:lnTo>
                  <a:pt x="53360" y="28250"/>
                </a:lnTo>
                <a:lnTo>
                  <a:pt x="48601" y="13906"/>
                </a:lnTo>
                <a:lnTo>
                  <a:pt x="40017" y="4374"/>
                </a:lnTo>
                <a:lnTo>
                  <a:pt x="28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489" y="3309861"/>
            <a:ext cx="36830" cy="50800"/>
          </a:xfrm>
          <a:custGeom>
            <a:avLst/>
            <a:gdLst/>
            <a:ahLst/>
            <a:cxnLst/>
            <a:rect l="l" t="t" r="r" b="b"/>
            <a:pathLst>
              <a:path w="36830" h="50800">
                <a:moveTo>
                  <a:pt x="28820" y="0"/>
                </a:moveTo>
                <a:lnTo>
                  <a:pt x="23423" y="914"/>
                </a:lnTo>
                <a:lnTo>
                  <a:pt x="11352" y="6035"/>
                </a:lnTo>
                <a:lnTo>
                  <a:pt x="3133" y="15703"/>
                </a:lnTo>
                <a:lnTo>
                  <a:pt x="0" y="28186"/>
                </a:lnTo>
                <a:lnTo>
                  <a:pt x="385" y="33223"/>
                </a:lnTo>
                <a:lnTo>
                  <a:pt x="1566" y="40284"/>
                </a:lnTo>
                <a:lnTo>
                  <a:pt x="5313" y="46253"/>
                </a:lnTo>
                <a:lnTo>
                  <a:pt x="10481" y="50418"/>
                </a:lnTo>
                <a:lnTo>
                  <a:pt x="17617" y="39912"/>
                </a:lnTo>
                <a:lnTo>
                  <a:pt x="24363" y="29147"/>
                </a:lnTo>
                <a:lnTo>
                  <a:pt x="30720" y="18139"/>
                </a:lnTo>
                <a:lnTo>
                  <a:pt x="36688" y="6901"/>
                </a:lnTo>
                <a:lnTo>
                  <a:pt x="34103" y="723"/>
                </a:lnTo>
                <a:lnTo>
                  <a:pt x="28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58" y="3034780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1" y="41590"/>
                </a:lnTo>
                <a:lnTo>
                  <a:pt x="13333" y="51125"/>
                </a:lnTo>
                <a:lnTo>
                  <a:pt x="24448" y="55501"/>
                </a:lnTo>
                <a:lnTo>
                  <a:pt x="40152" y="51197"/>
                </a:lnTo>
                <a:lnTo>
                  <a:pt x="50517" y="43266"/>
                </a:lnTo>
                <a:lnTo>
                  <a:pt x="55577" y="32867"/>
                </a:lnTo>
                <a:lnTo>
                  <a:pt x="51580" y="16503"/>
                </a:lnTo>
                <a:lnTo>
                  <a:pt x="43982" y="5726"/>
                </a:lnTo>
                <a:lnTo>
                  <a:pt x="33908" y="346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019" y="3015898"/>
            <a:ext cx="50800" cy="57150"/>
          </a:xfrm>
          <a:custGeom>
            <a:avLst/>
            <a:gdLst/>
            <a:ahLst/>
            <a:cxnLst/>
            <a:rect l="l" t="t" r="r" b="b"/>
            <a:pathLst>
              <a:path w="50800" h="57150">
                <a:moveTo>
                  <a:pt x="29678" y="0"/>
                </a:moveTo>
                <a:lnTo>
                  <a:pt x="23429" y="1054"/>
                </a:lnTo>
                <a:lnTo>
                  <a:pt x="11359" y="6175"/>
                </a:lnTo>
                <a:lnTo>
                  <a:pt x="3136" y="15832"/>
                </a:lnTo>
                <a:lnTo>
                  <a:pt x="0" y="28298"/>
                </a:lnTo>
                <a:lnTo>
                  <a:pt x="4751" y="42645"/>
                </a:lnTo>
                <a:lnTo>
                  <a:pt x="13333" y="52179"/>
                </a:lnTo>
                <a:lnTo>
                  <a:pt x="24448" y="56556"/>
                </a:lnTo>
                <a:lnTo>
                  <a:pt x="40731" y="52680"/>
                </a:lnTo>
                <a:lnTo>
                  <a:pt x="50298" y="45654"/>
                </a:lnTo>
                <a:lnTo>
                  <a:pt x="49223" y="30855"/>
                </a:lnTo>
                <a:lnTo>
                  <a:pt x="46464" y="18521"/>
                </a:lnTo>
                <a:lnTo>
                  <a:pt x="42603" y="7691"/>
                </a:lnTo>
                <a:lnTo>
                  <a:pt x="35786" y="1143"/>
                </a:lnTo>
                <a:lnTo>
                  <a:pt x="29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881" y="293089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38" y="0"/>
                </a:moveTo>
                <a:lnTo>
                  <a:pt x="11365" y="5122"/>
                </a:lnTo>
                <a:lnTo>
                  <a:pt x="3141" y="14782"/>
                </a:lnTo>
                <a:lnTo>
                  <a:pt x="0" y="27252"/>
                </a:lnTo>
                <a:lnTo>
                  <a:pt x="4758" y="41596"/>
                </a:lnTo>
                <a:lnTo>
                  <a:pt x="13342" y="51128"/>
                </a:lnTo>
                <a:lnTo>
                  <a:pt x="24456" y="55502"/>
                </a:lnTo>
                <a:lnTo>
                  <a:pt x="40163" y="51195"/>
                </a:lnTo>
                <a:lnTo>
                  <a:pt x="50526" y="43260"/>
                </a:lnTo>
                <a:lnTo>
                  <a:pt x="55584" y="32855"/>
                </a:lnTo>
                <a:lnTo>
                  <a:pt x="51579" y="16492"/>
                </a:lnTo>
                <a:lnTo>
                  <a:pt x="43975" y="5720"/>
                </a:lnTo>
                <a:lnTo>
                  <a:pt x="33895" y="346"/>
                </a:lnTo>
                <a:lnTo>
                  <a:pt x="23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912" y="3498737"/>
            <a:ext cx="383540" cy="312420"/>
          </a:xfrm>
          <a:custGeom>
            <a:avLst/>
            <a:gdLst/>
            <a:ahLst/>
            <a:cxnLst/>
            <a:rect l="l" t="t" r="r" b="b"/>
            <a:pathLst>
              <a:path w="383540" h="312420">
                <a:moveTo>
                  <a:pt x="198275" y="0"/>
                </a:moveTo>
                <a:lnTo>
                  <a:pt x="149414" y="6739"/>
                </a:lnTo>
                <a:lnTo>
                  <a:pt x="99002" y="28823"/>
                </a:lnTo>
                <a:lnTo>
                  <a:pt x="58886" y="61495"/>
                </a:lnTo>
                <a:lnTo>
                  <a:pt x="28837" y="100504"/>
                </a:lnTo>
                <a:lnTo>
                  <a:pt x="9234" y="144030"/>
                </a:lnTo>
                <a:lnTo>
                  <a:pt x="455" y="190249"/>
                </a:lnTo>
                <a:lnTo>
                  <a:pt x="0" y="205940"/>
                </a:lnTo>
                <a:lnTo>
                  <a:pt x="803" y="221659"/>
                </a:lnTo>
                <a:lnTo>
                  <a:pt x="10905" y="268320"/>
                </a:lnTo>
                <a:lnTo>
                  <a:pt x="32258" y="307514"/>
                </a:lnTo>
                <a:lnTo>
                  <a:pt x="43093" y="312208"/>
                </a:lnTo>
                <a:lnTo>
                  <a:pt x="54994" y="311916"/>
                </a:lnTo>
                <a:lnTo>
                  <a:pt x="72730" y="272345"/>
                </a:lnTo>
                <a:lnTo>
                  <a:pt x="67107" y="260878"/>
                </a:lnTo>
                <a:lnTo>
                  <a:pt x="62525" y="249118"/>
                </a:lnTo>
                <a:lnTo>
                  <a:pt x="58987" y="237116"/>
                </a:lnTo>
                <a:lnTo>
                  <a:pt x="56499" y="224928"/>
                </a:lnTo>
                <a:lnTo>
                  <a:pt x="55065" y="212606"/>
                </a:lnTo>
                <a:lnTo>
                  <a:pt x="54691" y="200203"/>
                </a:lnTo>
                <a:lnTo>
                  <a:pt x="55380" y="187774"/>
                </a:lnTo>
                <a:lnTo>
                  <a:pt x="64398" y="150011"/>
                </a:lnTo>
                <a:lnTo>
                  <a:pt x="83138" y="115252"/>
                </a:lnTo>
                <a:lnTo>
                  <a:pt x="109423" y="87508"/>
                </a:lnTo>
                <a:lnTo>
                  <a:pt x="142919" y="67205"/>
                </a:lnTo>
                <a:lnTo>
                  <a:pt x="191154" y="55264"/>
                </a:lnTo>
                <a:lnTo>
                  <a:pt x="203577" y="54913"/>
                </a:lnTo>
                <a:lnTo>
                  <a:pt x="340282" y="54913"/>
                </a:lnTo>
                <a:lnTo>
                  <a:pt x="339355" y="53990"/>
                </a:lnTo>
                <a:lnTo>
                  <a:pt x="308635" y="30466"/>
                </a:lnTo>
                <a:lnTo>
                  <a:pt x="273634" y="13156"/>
                </a:lnTo>
                <a:lnTo>
                  <a:pt x="235912" y="2979"/>
                </a:lnTo>
                <a:lnTo>
                  <a:pt x="210764" y="219"/>
                </a:lnTo>
                <a:lnTo>
                  <a:pt x="198275" y="0"/>
                </a:lnTo>
                <a:close/>
              </a:path>
              <a:path w="383540" h="312420">
                <a:moveTo>
                  <a:pt x="340282" y="54913"/>
                </a:moveTo>
                <a:lnTo>
                  <a:pt x="203577" y="54913"/>
                </a:lnTo>
                <a:lnTo>
                  <a:pt x="216034" y="55629"/>
                </a:lnTo>
                <a:lnTo>
                  <a:pt x="228468" y="57415"/>
                </a:lnTo>
                <a:lnTo>
                  <a:pt x="266088" y="70050"/>
                </a:lnTo>
                <a:lnTo>
                  <a:pt x="298519" y="91449"/>
                </a:lnTo>
                <a:lnTo>
                  <a:pt x="323770" y="120179"/>
                </a:lnTo>
                <a:lnTo>
                  <a:pt x="330470" y="131237"/>
                </a:lnTo>
                <a:lnTo>
                  <a:pt x="338599" y="140643"/>
                </a:lnTo>
                <a:lnTo>
                  <a:pt x="349363" y="145511"/>
                </a:lnTo>
                <a:lnTo>
                  <a:pt x="361153" y="145418"/>
                </a:lnTo>
                <a:lnTo>
                  <a:pt x="374754" y="137007"/>
                </a:lnTo>
                <a:lnTo>
                  <a:pt x="380607" y="128520"/>
                </a:lnTo>
                <a:lnTo>
                  <a:pt x="383397" y="120690"/>
                </a:lnTo>
                <a:lnTo>
                  <a:pt x="383004" y="112587"/>
                </a:lnTo>
                <a:lnTo>
                  <a:pt x="357067" y="72798"/>
                </a:lnTo>
                <a:lnTo>
                  <a:pt x="348521" y="63114"/>
                </a:lnTo>
                <a:lnTo>
                  <a:pt x="340282" y="549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37623" y="2789623"/>
            <a:ext cx="332740" cy="370840"/>
          </a:xfrm>
          <a:custGeom>
            <a:avLst/>
            <a:gdLst/>
            <a:ahLst/>
            <a:cxnLst/>
            <a:rect l="l" t="t" r="r" b="b"/>
            <a:pathLst>
              <a:path w="332739" h="370839">
                <a:moveTo>
                  <a:pt x="97068" y="0"/>
                </a:moveTo>
                <a:lnTo>
                  <a:pt x="62303" y="23150"/>
                </a:lnTo>
                <a:lnTo>
                  <a:pt x="36828" y="52536"/>
                </a:lnTo>
                <a:lnTo>
                  <a:pt x="17609" y="86118"/>
                </a:lnTo>
                <a:lnTo>
                  <a:pt x="5120" y="123117"/>
                </a:lnTo>
                <a:lnTo>
                  <a:pt x="57" y="162090"/>
                </a:lnTo>
                <a:lnTo>
                  <a:pt x="0" y="174918"/>
                </a:lnTo>
                <a:lnTo>
                  <a:pt x="719" y="187598"/>
                </a:lnTo>
                <a:lnTo>
                  <a:pt x="11212" y="236387"/>
                </a:lnTo>
                <a:lnTo>
                  <a:pt x="33503" y="281033"/>
                </a:lnTo>
                <a:lnTo>
                  <a:pt x="68889" y="319585"/>
                </a:lnTo>
                <a:lnTo>
                  <a:pt x="109915" y="347486"/>
                </a:lnTo>
                <a:lnTo>
                  <a:pt x="154712" y="364583"/>
                </a:lnTo>
                <a:lnTo>
                  <a:pt x="201410" y="370721"/>
                </a:lnTo>
                <a:lnTo>
                  <a:pt x="217075" y="370305"/>
                </a:lnTo>
                <a:lnTo>
                  <a:pt x="263398" y="361589"/>
                </a:lnTo>
                <a:lnTo>
                  <a:pt x="307258" y="341554"/>
                </a:lnTo>
                <a:lnTo>
                  <a:pt x="330974" y="316188"/>
                </a:lnTo>
                <a:lnTo>
                  <a:pt x="206246" y="316188"/>
                </a:lnTo>
                <a:lnTo>
                  <a:pt x="193569" y="316001"/>
                </a:lnTo>
                <a:lnTo>
                  <a:pt x="154821" y="308408"/>
                </a:lnTo>
                <a:lnTo>
                  <a:pt x="119973" y="291363"/>
                </a:lnTo>
                <a:lnTo>
                  <a:pt x="91076" y="265929"/>
                </a:lnTo>
                <a:lnTo>
                  <a:pt x="68914" y="229444"/>
                </a:lnTo>
                <a:lnTo>
                  <a:pt x="55571" y="182337"/>
                </a:lnTo>
                <a:lnTo>
                  <a:pt x="54889" y="170728"/>
                </a:lnTo>
                <a:lnTo>
                  <a:pt x="55195" y="159155"/>
                </a:lnTo>
                <a:lnTo>
                  <a:pt x="67483" y="109688"/>
                </a:lnTo>
                <a:lnTo>
                  <a:pt x="87595" y="76757"/>
                </a:lnTo>
                <a:lnTo>
                  <a:pt x="117413" y="47092"/>
                </a:lnTo>
                <a:lnTo>
                  <a:pt x="123979" y="36152"/>
                </a:lnTo>
                <a:lnTo>
                  <a:pt x="125825" y="25748"/>
                </a:lnTo>
                <a:lnTo>
                  <a:pt x="123446" y="16263"/>
                </a:lnTo>
                <a:lnTo>
                  <a:pt x="116816" y="6527"/>
                </a:lnTo>
                <a:lnTo>
                  <a:pt x="110860" y="2895"/>
                </a:lnTo>
                <a:lnTo>
                  <a:pt x="97068" y="0"/>
                </a:lnTo>
                <a:close/>
              </a:path>
              <a:path w="332739" h="370839">
                <a:moveTo>
                  <a:pt x="298959" y="283306"/>
                </a:moveTo>
                <a:lnTo>
                  <a:pt x="289053" y="287486"/>
                </a:lnTo>
                <a:lnTo>
                  <a:pt x="288495" y="287883"/>
                </a:lnTo>
                <a:lnTo>
                  <a:pt x="277734" y="295057"/>
                </a:lnTo>
                <a:lnTo>
                  <a:pt x="231185" y="313319"/>
                </a:lnTo>
                <a:lnTo>
                  <a:pt x="206246" y="316188"/>
                </a:lnTo>
                <a:lnTo>
                  <a:pt x="330974" y="316188"/>
                </a:lnTo>
                <a:lnTo>
                  <a:pt x="332223" y="311779"/>
                </a:lnTo>
                <a:lnTo>
                  <a:pt x="330371" y="300033"/>
                </a:lnTo>
                <a:lnTo>
                  <a:pt x="320495" y="289212"/>
                </a:lnTo>
                <a:lnTo>
                  <a:pt x="309732" y="283759"/>
                </a:lnTo>
                <a:lnTo>
                  <a:pt x="298959" y="283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59109" y="1852709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70" y="0"/>
                </a:moveTo>
                <a:lnTo>
                  <a:pt x="257201" y="22438"/>
                </a:lnTo>
                <a:lnTo>
                  <a:pt x="232358" y="52345"/>
                </a:lnTo>
                <a:lnTo>
                  <a:pt x="218656" y="88314"/>
                </a:lnTo>
                <a:lnTo>
                  <a:pt x="216329" y="113460"/>
                </a:lnTo>
                <a:lnTo>
                  <a:pt x="217173" y="125974"/>
                </a:lnTo>
                <a:lnTo>
                  <a:pt x="219331" y="138308"/>
                </a:lnTo>
                <a:lnTo>
                  <a:pt x="222788" y="150359"/>
                </a:lnTo>
                <a:lnTo>
                  <a:pt x="227526" y="162021"/>
                </a:lnTo>
                <a:lnTo>
                  <a:pt x="234090" y="175312"/>
                </a:lnTo>
                <a:lnTo>
                  <a:pt x="238908" y="188029"/>
                </a:lnTo>
                <a:lnTo>
                  <a:pt x="242064" y="200254"/>
                </a:lnTo>
                <a:lnTo>
                  <a:pt x="243640" y="212071"/>
                </a:lnTo>
                <a:lnTo>
                  <a:pt x="243717" y="223561"/>
                </a:lnTo>
                <a:lnTo>
                  <a:pt x="242378" y="234807"/>
                </a:lnTo>
                <a:lnTo>
                  <a:pt x="226392" y="273196"/>
                </a:lnTo>
                <a:lnTo>
                  <a:pt x="198291" y="299954"/>
                </a:lnTo>
                <a:lnTo>
                  <a:pt x="173834" y="312075"/>
                </a:lnTo>
                <a:lnTo>
                  <a:pt x="162022" y="318972"/>
                </a:lnTo>
                <a:lnTo>
                  <a:pt x="133239" y="345076"/>
                </a:lnTo>
                <a:lnTo>
                  <a:pt x="113064" y="383501"/>
                </a:lnTo>
                <a:lnTo>
                  <a:pt x="108158" y="419404"/>
                </a:lnTo>
                <a:lnTo>
                  <a:pt x="109012" y="431913"/>
                </a:lnTo>
                <a:lnTo>
                  <a:pt x="111183" y="444252"/>
                </a:lnTo>
                <a:lnTo>
                  <a:pt x="114656" y="456314"/>
                </a:lnTo>
                <a:lnTo>
                  <a:pt x="119413" y="467989"/>
                </a:lnTo>
                <a:lnTo>
                  <a:pt x="125969" y="481251"/>
                </a:lnTo>
                <a:lnTo>
                  <a:pt x="130779" y="493952"/>
                </a:lnTo>
                <a:lnTo>
                  <a:pt x="133926" y="506173"/>
                </a:lnTo>
                <a:lnTo>
                  <a:pt x="135490" y="517994"/>
                </a:lnTo>
                <a:lnTo>
                  <a:pt x="135552" y="529496"/>
                </a:lnTo>
                <a:lnTo>
                  <a:pt x="134195" y="540760"/>
                </a:lnTo>
                <a:lnTo>
                  <a:pt x="118231" y="579054"/>
                </a:lnTo>
                <a:lnTo>
                  <a:pt x="90131" y="605808"/>
                </a:lnTo>
                <a:lnTo>
                  <a:pt x="65670" y="617927"/>
                </a:lnTo>
                <a:lnTo>
                  <a:pt x="53856" y="624823"/>
                </a:lnTo>
                <a:lnTo>
                  <a:pt x="25074" y="650930"/>
                </a:lnTo>
                <a:lnTo>
                  <a:pt x="4898" y="689343"/>
                </a:lnTo>
                <a:lnTo>
                  <a:pt x="0" y="725235"/>
                </a:lnTo>
                <a:lnTo>
                  <a:pt x="852" y="737744"/>
                </a:lnTo>
                <a:lnTo>
                  <a:pt x="16481" y="783742"/>
                </a:lnTo>
                <a:lnTo>
                  <a:pt x="23987" y="786968"/>
                </a:lnTo>
                <a:lnTo>
                  <a:pt x="26755" y="786625"/>
                </a:lnTo>
                <a:lnTo>
                  <a:pt x="33105" y="771258"/>
                </a:lnTo>
                <a:lnTo>
                  <a:pt x="27628" y="759853"/>
                </a:lnTo>
                <a:lnTo>
                  <a:pt x="23700" y="747920"/>
                </a:lnTo>
                <a:lnTo>
                  <a:pt x="21346" y="735617"/>
                </a:lnTo>
                <a:lnTo>
                  <a:pt x="20592" y="723103"/>
                </a:lnTo>
                <a:lnTo>
                  <a:pt x="21462" y="710537"/>
                </a:lnTo>
                <a:lnTo>
                  <a:pt x="38150" y="667698"/>
                </a:lnTo>
                <a:lnTo>
                  <a:pt x="66248" y="640942"/>
                </a:lnTo>
                <a:lnTo>
                  <a:pt x="90706" y="628821"/>
                </a:lnTo>
                <a:lnTo>
                  <a:pt x="102521" y="621926"/>
                </a:lnTo>
                <a:lnTo>
                  <a:pt x="131307" y="595823"/>
                </a:lnTo>
                <a:lnTo>
                  <a:pt x="151482" y="557402"/>
                </a:lnTo>
                <a:lnTo>
                  <a:pt x="156381" y="521496"/>
                </a:lnTo>
                <a:lnTo>
                  <a:pt x="155527" y="508989"/>
                </a:lnTo>
                <a:lnTo>
                  <a:pt x="153355" y="496652"/>
                </a:lnTo>
                <a:lnTo>
                  <a:pt x="149881" y="484594"/>
                </a:lnTo>
                <a:lnTo>
                  <a:pt x="145123" y="472920"/>
                </a:lnTo>
                <a:lnTo>
                  <a:pt x="138567" y="459656"/>
                </a:lnTo>
                <a:lnTo>
                  <a:pt x="133755" y="446951"/>
                </a:lnTo>
                <a:lnTo>
                  <a:pt x="130607" y="434728"/>
                </a:lnTo>
                <a:lnTo>
                  <a:pt x="129041" y="422906"/>
                </a:lnTo>
                <a:lnTo>
                  <a:pt x="128974" y="411405"/>
                </a:lnTo>
                <a:lnTo>
                  <a:pt x="130327" y="400145"/>
                </a:lnTo>
                <a:lnTo>
                  <a:pt x="146300" y="361852"/>
                </a:lnTo>
                <a:lnTo>
                  <a:pt x="174397" y="335094"/>
                </a:lnTo>
                <a:lnTo>
                  <a:pt x="198857" y="322973"/>
                </a:lnTo>
                <a:lnTo>
                  <a:pt x="210672" y="316079"/>
                </a:lnTo>
                <a:lnTo>
                  <a:pt x="239459" y="289978"/>
                </a:lnTo>
                <a:lnTo>
                  <a:pt x="259635" y="251548"/>
                </a:lnTo>
                <a:lnTo>
                  <a:pt x="264528" y="215654"/>
                </a:lnTo>
                <a:lnTo>
                  <a:pt x="263676" y="203144"/>
                </a:lnTo>
                <a:lnTo>
                  <a:pt x="261505" y="190805"/>
                </a:lnTo>
                <a:lnTo>
                  <a:pt x="258034" y="178745"/>
                </a:lnTo>
                <a:lnTo>
                  <a:pt x="253278" y="167071"/>
                </a:lnTo>
                <a:lnTo>
                  <a:pt x="246726" y="153800"/>
                </a:lnTo>
                <a:lnTo>
                  <a:pt x="241918" y="141093"/>
                </a:lnTo>
                <a:lnTo>
                  <a:pt x="238771" y="128870"/>
                </a:lnTo>
                <a:lnTo>
                  <a:pt x="237206" y="117049"/>
                </a:lnTo>
                <a:lnTo>
                  <a:pt x="237140" y="105550"/>
                </a:lnTo>
                <a:lnTo>
                  <a:pt x="238492" y="94291"/>
                </a:lnTo>
                <a:lnTo>
                  <a:pt x="254462" y="55996"/>
                </a:lnTo>
                <a:lnTo>
                  <a:pt x="282567" y="29242"/>
                </a:lnTo>
                <a:lnTo>
                  <a:pt x="301558" y="19951"/>
                </a:lnTo>
                <a:lnTo>
                  <a:pt x="303920" y="17119"/>
                </a:lnTo>
                <a:lnTo>
                  <a:pt x="304999" y="11747"/>
                </a:lnTo>
                <a:lnTo>
                  <a:pt x="304809" y="9715"/>
                </a:lnTo>
                <a:lnTo>
                  <a:pt x="301977" y="2578"/>
                </a:lnTo>
                <a:lnTo>
                  <a:pt x="295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7321" y="183464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64" y="0"/>
                </a:moveTo>
                <a:lnTo>
                  <a:pt x="257198" y="22436"/>
                </a:lnTo>
                <a:lnTo>
                  <a:pt x="232356" y="52345"/>
                </a:lnTo>
                <a:lnTo>
                  <a:pt x="218650" y="88314"/>
                </a:lnTo>
                <a:lnTo>
                  <a:pt x="216321" y="113461"/>
                </a:lnTo>
                <a:lnTo>
                  <a:pt x="217162" y="125976"/>
                </a:lnTo>
                <a:lnTo>
                  <a:pt x="219318" y="138311"/>
                </a:lnTo>
                <a:lnTo>
                  <a:pt x="222773" y="150362"/>
                </a:lnTo>
                <a:lnTo>
                  <a:pt x="227509" y="162025"/>
                </a:lnTo>
                <a:lnTo>
                  <a:pt x="234078" y="175318"/>
                </a:lnTo>
                <a:lnTo>
                  <a:pt x="238899" y="188035"/>
                </a:lnTo>
                <a:lnTo>
                  <a:pt x="242057" y="200260"/>
                </a:lnTo>
                <a:lnTo>
                  <a:pt x="243634" y="212074"/>
                </a:lnTo>
                <a:lnTo>
                  <a:pt x="243711" y="223563"/>
                </a:lnTo>
                <a:lnTo>
                  <a:pt x="242372" y="234807"/>
                </a:lnTo>
                <a:lnTo>
                  <a:pt x="226384" y="273208"/>
                </a:lnTo>
                <a:lnTo>
                  <a:pt x="198279" y="299960"/>
                </a:lnTo>
                <a:lnTo>
                  <a:pt x="173819" y="312078"/>
                </a:lnTo>
                <a:lnTo>
                  <a:pt x="162007" y="318974"/>
                </a:lnTo>
                <a:lnTo>
                  <a:pt x="133227" y="345076"/>
                </a:lnTo>
                <a:lnTo>
                  <a:pt x="113059" y="383501"/>
                </a:lnTo>
                <a:lnTo>
                  <a:pt x="108159" y="419403"/>
                </a:lnTo>
                <a:lnTo>
                  <a:pt x="109012" y="431911"/>
                </a:lnTo>
                <a:lnTo>
                  <a:pt x="111183" y="444250"/>
                </a:lnTo>
                <a:lnTo>
                  <a:pt x="114655" y="456311"/>
                </a:lnTo>
                <a:lnTo>
                  <a:pt x="119409" y="467986"/>
                </a:lnTo>
                <a:lnTo>
                  <a:pt x="125964" y="481249"/>
                </a:lnTo>
                <a:lnTo>
                  <a:pt x="130774" y="493951"/>
                </a:lnTo>
                <a:lnTo>
                  <a:pt x="133920" y="506172"/>
                </a:lnTo>
                <a:lnTo>
                  <a:pt x="135484" y="517993"/>
                </a:lnTo>
                <a:lnTo>
                  <a:pt x="135547" y="529495"/>
                </a:lnTo>
                <a:lnTo>
                  <a:pt x="134189" y="540759"/>
                </a:lnTo>
                <a:lnTo>
                  <a:pt x="118222" y="579057"/>
                </a:lnTo>
                <a:lnTo>
                  <a:pt x="90125" y="605819"/>
                </a:lnTo>
                <a:lnTo>
                  <a:pt x="65668" y="617936"/>
                </a:lnTo>
                <a:lnTo>
                  <a:pt x="53856" y="624828"/>
                </a:lnTo>
                <a:lnTo>
                  <a:pt x="25072" y="650934"/>
                </a:lnTo>
                <a:lnTo>
                  <a:pt x="4893" y="689355"/>
                </a:lnTo>
                <a:lnTo>
                  <a:pt x="0" y="725254"/>
                </a:lnTo>
                <a:lnTo>
                  <a:pt x="853" y="737764"/>
                </a:lnTo>
                <a:lnTo>
                  <a:pt x="16462" y="783742"/>
                </a:lnTo>
                <a:lnTo>
                  <a:pt x="23968" y="786968"/>
                </a:lnTo>
                <a:lnTo>
                  <a:pt x="26749" y="786625"/>
                </a:lnTo>
                <a:lnTo>
                  <a:pt x="33099" y="771258"/>
                </a:lnTo>
                <a:lnTo>
                  <a:pt x="27623" y="759851"/>
                </a:lnTo>
                <a:lnTo>
                  <a:pt x="23696" y="747916"/>
                </a:lnTo>
                <a:lnTo>
                  <a:pt x="21343" y="735611"/>
                </a:lnTo>
                <a:lnTo>
                  <a:pt x="20587" y="723096"/>
                </a:lnTo>
                <a:lnTo>
                  <a:pt x="21451" y="710528"/>
                </a:lnTo>
                <a:lnTo>
                  <a:pt x="38144" y="667703"/>
                </a:lnTo>
                <a:lnTo>
                  <a:pt x="66243" y="640943"/>
                </a:lnTo>
                <a:lnTo>
                  <a:pt x="90699" y="628822"/>
                </a:lnTo>
                <a:lnTo>
                  <a:pt x="102514" y="621927"/>
                </a:lnTo>
                <a:lnTo>
                  <a:pt x="131301" y="595828"/>
                </a:lnTo>
                <a:lnTo>
                  <a:pt x="151463" y="557402"/>
                </a:lnTo>
                <a:lnTo>
                  <a:pt x="156367" y="521509"/>
                </a:lnTo>
                <a:lnTo>
                  <a:pt x="155512" y="509000"/>
                </a:lnTo>
                <a:lnTo>
                  <a:pt x="153339" y="496662"/>
                </a:lnTo>
                <a:lnTo>
                  <a:pt x="149865" y="484602"/>
                </a:lnTo>
                <a:lnTo>
                  <a:pt x="145108" y="472928"/>
                </a:lnTo>
                <a:lnTo>
                  <a:pt x="138555" y="459659"/>
                </a:lnTo>
                <a:lnTo>
                  <a:pt x="133746" y="446954"/>
                </a:lnTo>
                <a:lnTo>
                  <a:pt x="130599" y="434732"/>
                </a:lnTo>
                <a:lnTo>
                  <a:pt x="129034" y="422910"/>
                </a:lnTo>
                <a:lnTo>
                  <a:pt x="128969" y="411410"/>
                </a:lnTo>
                <a:lnTo>
                  <a:pt x="130322" y="400150"/>
                </a:lnTo>
                <a:lnTo>
                  <a:pt x="146293" y="361858"/>
                </a:lnTo>
                <a:lnTo>
                  <a:pt x="174385" y="335098"/>
                </a:lnTo>
                <a:lnTo>
                  <a:pt x="198841" y="322976"/>
                </a:lnTo>
                <a:lnTo>
                  <a:pt x="210655" y="316084"/>
                </a:lnTo>
                <a:lnTo>
                  <a:pt x="239446" y="289988"/>
                </a:lnTo>
                <a:lnTo>
                  <a:pt x="259629" y="251561"/>
                </a:lnTo>
                <a:lnTo>
                  <a:pt x="264523" y="215670"/>
                </a:lnTo>
                <a:lnTo>
                  <a:pt x="263671" y="203161"/>
                </a:lnTo>
                <a:lnTo>
                  <a:pt x="261501" y="190822"/>
                </a:lnTo>
                <a:lnTo>
                  <a:pt x="258031" y="178761"/>
                </a:lnTo>
                <a:lnTo>
                  <a:pt x="253277" y="167084"/>
                </a:lnTo>
                <a:lnTo>
                  <a:pt x="246724" y="153815"/>
                </a:lnTo>
                <a:lnTo>
                  <a:pt x="241915" y="141110"/>
                </a:lnTo>
                <a:lnTo>
                  <a:pt x="238768" y="128888"/>
                </a:lnTo>
                <a:lnTo>
                  <a:pt x="237201" y="117067"/>
                </a:lnTo>
                <a:lnTo>
                  <a:pt x="237134" y="105566"/>
                </a:lnTo>
                <a:lnTo>
                  <a:pt x="238484" y="94304"/>
                </a:lnTo>
                <a:lnTo>
                  <a:pt x="254455" y="56002"/>
                </a:lnTo>
                <a:lnTo>
                  <a:pt x="282555" y="29246"/>
                </a:lnTo>
                <a:lnTo>
                  <a:pt x="301552" y="19951"/>
                </a:lnTo>
                <a:lnTo>
                  <a:pt x="303902" y="17132"/>
                </a:lnTo>
                <a:lnTo>
                  <a:pt x="304994" y="11747"/>
                </a:lnTo>
                <a:lnTo>
                  <a:pt x="304803" y="9728"/>
                </a:lnTo>
                <a:lnTo>
                  <a:pt x="301971" y="2590"/>
                </a:lnTo>
                <a:lnTo>
                  <a:pt x="295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315" y="181762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58" y="0"/>
                </a:moveTo>
                <a:lnTo>
                  <a:pt x="257199" y="22440"/>
                </a:lnTo>
                <a:lnTo>
                  <a:pt x="232361" y="52350"/>
                </a:lnTo>
                <a:lnTo>
                  <a:pt x="218657" y="88321"/>
                </a:lnTo>
                <a:lnTo>
                  <a:pt x="216316" y="113466"/>
                </a:lnTo>
                <a:lnTo>
                  <a:pt x="217157" y="125978"/>
                </a:lnTo>
                <a:lnTo>
                  <a:pt x="219314" y="138311"/>
                </a:lnTo>
                <a:lnTo>
                  <a:pt x="222770" y="150360"/>
                </a:lnTo>
                <a:lnTo>
                  <a:pt x="227507" y="162021"/>
                </a:lnTo>
                <a:lnTo>
                  <a:pt x="234078" y="175314"/>
                </a:lnTo>
                <a:lnTo>
                  <a:pt x="238902" y="188031"/>
                </a:lnTo>
                <a:lnTo>
                  <a:pt x="242060" y="200254"/>
                </a:lnTo>
                <a:lnTo>
                  <a:pt x="243636" y="212068"/>
                </a:lnTo>
                <a:lnTo>
                  <a:pt x="243711" y="223555"/>
                </a:lnTo>
                <a:lnTo>
                  <a:pt x="242368" y="234799"/>
                </a:lnTo>
                <a:lnTo>
                  <a:pt x="226386" y="273206"/>
                </a:lnTo>
                <a:lnTo>
                  <a:pt x="198284" y="299956"/>
                </a:lnTo>
                <a:lnTo>
                  <a:pt x="173823" y="312076"/>
                </a:lnTo>
                <a:lnTo>
                  <a:pt x="162011" y="318974"/>
                </a:lnTo>
                <a:lnTo>
                  <a:pt x="133227" y="345081"/>
                </a:lnTo>
                <a:lnTo>
                  <a:pt x="113052" y="383501"/>
                </a:lnTo>
                <a:lnTo>
                  <a:pt x="108155" y="419411"/>
                </a:lnTo>
                <a:lnTo>
                  <a:pt x="109010" y="431920"/>
                </a:lnTo>
                <a:lnTo>
                  <a:pt x="111183" y="444258"/>
                </a:lnTo>
                <a:lnTo>
                  <a:pt x="114657" y="456318"/>
                </a:lnTo>
                <a:lnTo>
                  <a:pt x="119415" y="467992"/>
                </a:lnTo>
                <a:lnTo>
                  <a:pt x="125966" y="481260"/>
                </a:lnTo>
                <a:lnTo>
                  <a:pt x="130773" y="493965"/>
                </a:lnTo>
                <a:lnTo>
                  <a:pt x="133918" y="506188"/>
                </a:lnTo>
                <a:lnTo>
                  <a:pt x="135482" y="518010"/>
                </a:lnTo>
                <a:lnTo>
                  <a:pt x="135547" y="529510"/>
                </a:lnTo>
                <a:lnTo>
                  <a:pt x="134193" y="540771"/>
                </a:lnTo>
                <a:lnTo>
                  <a:pt x="118227" y="579055"/>
                </a:lnTo>
                <a:lnTo>
                  <a:pt x="90126" y="605815"/>
                </a:lnTo>
                <a:lnTo>
                  <a:pt x="65670" y="617933"/>
                </a:lnTo>
                <a:lnTo>
                  <a:pt x="53859" y="624826"/>
                </a:lnTo>
                <a:lnTo>
                  <a:pt x="25075" y="650931"/>
                </a:lnTo>
                <a:lnTo>
                  <a:pt x="4899" y="689355"/>
                </a:lnTo>
                <a:lnTo>
                  <a:pt x="0" y="725250"/>
                </a:lnTo>
                <a:lnTo>
                  <a:pt x="851" y="737760"/>
                </a:lnTo>
                <a:lnTo>
                  <a:pt x="16469" y="783755"/>
                </a:lnTo>
                <a:lnTo>
                  <a:pt x="23974" y="786980"/>
                </a:lnTo>
                <a:lnTo>
                  <a:pt x="26743" y="786637"/>
                </a:lnTo>
                <a:lnTo>
                  <a:pt x="33093" y="771270"/>
                </a:lnTo>
                <a:lnTo>
                  <a:pt x="27622" y="759866"/>
                </a:lnTo>
                <a:lnTo>
                  <a:pt x="23697" y="747933"/>
                </a:lnTo>
                <a:lnTo>
                  <a:pt x="21344" y="735630"/>
                </a:lnTo>
                <a:lnTo>
                  <a:pt x="20588" y="723115"/>
                </a:lnTo>
                <a:lnTo>
                  <a:pt x="21453" y="710545"/>
                </a:lnTo>
                <a:lnTo>
                  <a:pt x="38150" y="667696"/>
                </a:lnTo>
                <a:lnTo>
                  <a:pt x="66250" y="640944"/>
                </a:lnTo>
                <a:lnTo>
                  <a:pt x="90708" y="628825"/>
                </a:lnTo>
                <a:lnTo>
                  <a:pt x="102521" y="621928"/>
                </a:lnTo>
                <a:lnTo>
                  <a:pt x="131308" y="595822"/>
                </a:lnTo>
                <a:lnTo>
                  <a:pt x="151470" y="557402"/>
                </a:lnTo>
                <a:lnTo>
                  <a:pt x="156363" y="521507"/>
                </a:lnTo>
                <a:lnTo>
                  <a:pt x="155510" y="508998"/>
                </a:lnTo>
                <a:lnTo>
                  <a:pt x="153338" y="496661"/>
                </a:lnTo>
                <a:lnTo>
                  <a:pt x="149866" y="484601"/>
                </a:lnTo>
                <a:lnTo>
                  <a:pt x="145108" y="472927"/>
                </a:lnTo>
                <a:lnTo>
                  <a:pt x="138557" y="459659"/>
                </a:lnTo>
                <a:lnTo>
                  <a:pt x="133750" y="446953"/>
                </a:lnTo>
                <a:lnTo>
                  <a:pt x="130604" y="434730"/>
                </a:lnTo>
                <a:lnTo>
                  <a:pt x="129040" y="422909"/>
                </a:lnTo>
                <a:lnTo>
                  <a:pt x="128975" y="411409"/>
                </a:lnTo>
                <a:lnTo>
                  <a:pt x="130329" y="400148"/>
                </a:lnTo>
                <a:lnTo>
                  <a:pt x="146293" y="361856"/>
                </a:lnTo>
                <a:lnTo>
                  <a:pt x="174391" y="335100"/>
                </a:lnTo>
                <a:lnTo>
                  <a:pt x="198852" y="322980"/>
                </a:lnTo>
                <a:lnTo>
                  <a:pt x="210664" y="316086"/>
                </a:lnTo>
                <a:lnTo>
                  <a:pt x="239447" y="289984"/>
                </a:lnTo>
                <a:lnTo>
                  <a:pt x="259623" y="251561"/>
                </a:lnTo>
                <a:lnTo>
                  <a:pt x="264529" y="215666"/>
                </a:lnTo>
                <a:lnTo>
                  <a:pt x="263676" y="203157"/>
                </a:lnTo>
                <a:lnTo>
                  <a:pt x="261506" y="190818"/>
                </a:lnTo>
                <a:lnTo>
                  <a:pt x="258035" y="178758"/>
                </a:lnTo>
                <a:lnTo>
                  <a:pt x="253279" y="167083"/>
                </a:lnTo>
                <a:lnTo>
                  <a:pt x="246718" y="153817"/>
                </a:lnTo>
                <a:lnTo>
                  <a:pt x="241904" y="141114"/>
                </a:lnTo>
                <a:lnTo>
                  <a:pt x="238755" y="128894"/>
                </a:lnTo>
                <a:lnTo>
                  <a:pt x="237190" y="117075"/>
                </a:lnTo>
                <a:lnTo>
                  <a:pt x="237128" y="105576"/>
                </a:lnTo>
                <a:lnTo>
                  <a:pt x="238487" y="94316"/>
                </a:lnTo>
                <a:lnTo>
                  <a:pt x="254460" y="55998"/>
                </a:lnTo>
                <a:lnTo>
                  <a:pt x="282562" y="29245"/>
                </a:lnTo>
                <a:lnTo>
                  <a:pt x="301546" y="19951"/>
                </a:lnTo>
                <a:lnTo>
                  <a:pt x="303908" y="17132"/>
                </a:lnTo>
                <a:lnTo>
                  <a:pt x="305000" y="11747"/>
                </a:lnTo>
                <a:lnTo>
                  <a:pt x="304810" y="9728"/>
                </a:lnTo>
                <a:lnTo>
                  <a:pt x="301952" y="2590"/>
                </a:lnTo>
                <a:lnTo>
                  <a:pt x="2959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111" y="3913125"/>
            <a:ext cx="224944" cy="838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196" y="2797193"/>
            <a:ext cx="782320" cy="782320"/>
          </a:xfrm>
          <a:custGeom>
            <a:avLst/>
            <a:gdLst/>
            <a:ahLst/>
            <a:cxnLst/>
            <a:rect l="l" t="t" r="r" b="b"/>
            <a:pathLst>
              <a:path w="782319" h="782320">
                <a:moveTo>
                  <a:pt x="231033" y="602449"/>
                </a:moveTo>
                <a:lnTo>
                  <a:pt x="199301" y="602449"/>
                </a:lnTo>
                <a:lnTo>
                  <a:pt x="331165" y="781964"/>
                </a:lnTo>
                <a:lnTo>
                  <a:pt x="379832" y="746213"/>
                </a:lnTo>
                <a:lnTo>
                  <a:pt x="336638" y="746213"/>
                </a:lnTo>
                <a:lnTo>
                  <a:pt x="231033" y="602449"/>
                </a:lnTo>
                <a:close/>
              </a:path>
              <a:path w="782319" h="782320">
                <a:moveTo>
                  <a:pt x="477073" y="35750"/>
                </a:moveTo>
                <a:lnTo>
                  <a:pt x="445350" y="35750"/>
                </a:lnTo>
                <a:lnTo>
                  <a:pt x="746226" y="445338"/>
                </a:lnTo>
                <a:lnTo>
                  <a:pt x="336638" y="746213"/>
                </a:lnTo>
                <a:lnTo>
                  <a:pt x="379832" y="746213"/>
                </a:lnTo>
                <a:lnTo>
                  <a:pt x="781964" y="450811"/>
                </a:lnTo>
                <a:lnTo>
                  <a:pt x="477073" y="35750"/>
                </a:lnTo>
                <a:close/>
              </a:path>
              <a:path w="782319" h="782320">
                <a:moveTo>
                  <a:pt x="450811" y="0"/>
                </a:moveTo>
                <a:lnTo>
                  <a:pt x="0" y="331165"/>
                </a:lnTo>
                <a:lnTo>
                  <a:pt x="146392" y="530428"/>
                </a:lnTo>
                <a:lnTo>
                  <a:pt x="74409" y="539280"/>
                </a:lnTo>
                <a:lnTo>
                  <a:pt x="165912" y="677176"/>
                </a:lnTo>
                <a:lnTo>
                  <a:pt x="199301" y="602449"/>
                </a:lnTo>
                <a:lnTo>
                  <a:pt x="231033" y="602449"/>
                </a:lnTo>
                <a:lnTo>
                  <a:pt x="211302" y="575589"/>
                </a:lnTo>
                <a:lnTo>
                  <a:pt x="233065" y="526846"/>
                </a:lnTo>
                <a:lnTo>
                  <a:pt x="175488" y="526846"/>
                </a:lnTo>
                <a:lnTo>
                  <a:pt x="35763" y="336638"/>
                </a:lnTo>
                <a:lnTo>
                  <a:pt x="445350" y="35750"/>
                </a:lnTo>
                <a:lnTo>
                  <a:pt x="477073" y="35750"/>
                </a:lnTo>
                <a:lnTo>
                  <a:pt x="450811" y="0"/>
                </a:lnTo>
                <a:close/>
              </a:path>
              <a:path w="782319" h="782320">
                <a:moveTo>
                  <a:pt x="236410" y="519353"/>
                </a:moveTo>
                <a:lnTo>
                  <a:pt x="175488" y="526846"/>
                </a:lnTo>
                <a:lnTo>
                  <a:pt x="233065" y="526846"/>
                </a:lnTo>
                <a:lnTo>
                  <a:pt x="236410" y="5193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29" y="4121928"/>
            <a:ext cx="119380" cy="170815"/>
          </a:xfrm>
          <a:custGeom>
            <a:avLst/>
            <a:gdLst/>
            <a:ahLst/>
            <a:cxnLst/>
            <a:rect l="l" t="t" r="r" b="b"/>
            <a:pathLst>
              <a:path w="119380" h="170814">
                <a:moveTo>
                  <a:pt x="97701" y="0"/>
                </a:moveTo>
                <a:lnTo>
                  <a:pt x="749" y="13411"/>
                </a:lnTo>
                <a:lnTo>
                  <a:pt x="0" y="170395"/>
                </a:lnTo>
                <a:lnTo>
                  <a:pt x="119024" y="153911"/>
                </a:lnTo>
                <a:lnTo>
                  <a:pt x="9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960" y="1766997"/>
            <a:ext cx="305435" cy="306070"/>
          </a:xfrm>
          <a:custGeom>
            <a:avLst/>
            <a:gdLst/>
            <a:ahLst/>
            <a:cxnLst/>
            <a:rect l="l" t="t" r="r" b="b"/>
            <a:pathLst>
              <a:path w="305434" h="306069">
                <a:moveTo>
                  <a:pt x="185094" y="178155"/>
                </a:moveTo>
                <a:lnTo>
                  <a:pt x="143168" y="178155"/>
                </a:lnTo>
                <a:lnTo>
                  <a:pt x="198718" y="294474"/>
                </a:lnTo>
                <a:lnTo>
                  <a:pt x="200877" y="299034"/>
                </a:lnTo>
                <a:lnTo>
                  <a:pt x="204712" y="302475"/>
                </a:lnTo>
                <a:lnTo>
                  <a:pt x="214237" y="305841"/>
                </a:lnTo>
                <a:lnTo>
                  <a:pt x="219368" y="305574"/>
                </a:lnTo>
                <a:lnTo>
                  <a:pt x="228500" y="301218"/>
                </a:lnTo>
                <a:lnTo>
                  <a:pt x="231941" y="297395"/>
                </a:lnTo>
                <a:lnTo>
                  <a:pt x="235307" y="287858"/>
                </a:lnTo>
                <a:lnTo>
                  <a:pt x="235040" y="282727"/>
                </a:lnTo>
                <a:lnTo>
                  <a:pt x="185094" y="178155"/>
                </a:lnTo>
                <a:close/>
              </a:path>
              <a:path w="305434" h="306069">
                <a:moveTo>
                  <a:pt x="89930" y="0"/>
                </a:moveTo>
                <a:lnTo>
                  <a:pt x="84799" y="279"/>
                </a:lnTo>
                <a:lnTo>
                  <a:pt x="80227" y="2451"/>
                </a:lnTo>
                <a:lnTo>
                  <a:pt x="71585" y="10833"/>
                </a:lnTo>
                <a:lnTo>
                  <a:pt x="69697" y="22490"/>
                </a:lnTo>
                <a:lnTo>
                  <a:pt x="126849" y="144005"/>
                </a:lnTo>
                <a:lnTo>
                  <a:pt x="10529" y="199555"/>
                </a:lnTo>
                <a:lnTo>
                  <a:pt x="1888" y="207937"/>
                </a:lnTo>
                <a:lnTo>
                  <a:pt x="0" y="219594"/>
                </a:lnTo>
                <a:lnTo>
                  <a:pt x="1614" y="224777"/>
                </a:lnTo>
                <a:lnTo>
                  <a:pt x="3798" y="229336"/>
                </a:lnTo>
                <a:lnTo>
                  <a:pt x="7621" y="232778"/>
                </a:lnTo>
                <a:lnTo>
                  <a:pt x="17146" y="236156"/>
                </a:lnTo>
                <a:lnTo>
                  <a:pt x="22290" y="235877"/>
                </a:lnTo>
                <a:lnTo>
                  <a:pt x="143168" y="178155"/>
                </a:lnTo>
                <a:lnTo>
                  <a:pt x="185094" y="178155"/>
                </a:lnTo>
                <a:lnTo>
                  <a:pt x="177306" y="161848"/>
                </a:lnTo>
                <a:lnTo>
                  <a:pt x="248830" y="127698"/>
                </a:lnTo>
                <a:lnTo>
                  <a:pt x="161012" y="127698"/>
                </a:lnTo>
                <a:lnTo>
                  <a:pt x="103290" y="6819"/>
                </a:lnTo>
                <a:lnTo>
                  <a:pt x="99455" y="3378"/>
                </a:lnTo>
                <a:lnTo>
                  <a:pt x="89930" y="0"/>
                </a:lnTo>
                <a:close/>
              </a:path>
              <a:path w="305434" h="306069">
                <a:moveTo>
                  <a:pt x="287021" y="69710"/>
                </a:moveTo>
                <a:lnTo>
                  <a:pt x="281878" y="69977"/>
                </a:lnTo>
                <a:lnTo>
                  <a:pt x="161012" y="127698"/>
                </a:lnTo>
                <a:lnTo>
                  <a:pt x="248830" y="127698"/>
                </a:lnTo>
                <a:lnTo>
                  <a:pt x="298197" y="104127"/>
                </a:lnTo>
                <a:lnTo>
                  <a:pt x="301639" y="100304"/>
                </a:lnTo>
                <a:lnTo>
                  <a:pt x="305004" y="90766"/>
                </a:lnTo>
                <a:lnTo>
                  <a:pt x="304725" y="85636"/>
                </a:lnTo>
                <a:lnTo>
                  <a:pt x="300369" y="76517"/>
                </a:lnTo>
                <a:lnTo>
                  <a:pt x="296559" y="73075"/>
                </a:lnTo>
                <a:lnTo>
                  <a:pt x="287021" y="69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0627" y="4299868"/>
            <a:ext cx="715645" cy="643890"/>
          </a:xfrm>
          <a:custGeom>
            <a:avLst/>
            <a:gdLst/>
            <a:ahLst/>
            <a:cxnLst/>
            <a:rect l="l" t="t" r="r" b="b"/>
            <a:pathLst>
              <a:path w="715644" h="643889">
                <a:moveTo>
                  <a:pt x="44972" y="0"/>
                </a:moveTo>
                <a:lnTo>
                  <a:pt x="8968" y="18902"/>
                </a:lnTo>
                <a:lnTo>
                  <a:pt x="0" y="49756"/>
                </a:lnTo>
                <a:lnTo>
                  <a:pt x="2669" y="61934"/>
                </a:lnTo>
                <a:lnTo>
                  <a:pt x="351029" y="622312"/>
                </a:lnTo>
                <a:lnTo>
                  <a:pt x="359643" y="632477"/>
                </a:lnTo>
                <a:lnTo>
                  <a:pt x="370597" y="639596"/>
                </a:lnTo>
                <a:lnTo>
                  <a:pt x="383223" y="643291"/>
                </a:lnTo>
                <a:lnTo>
                  <a:pt x="398667" y="642048"/>
                </a:lnTo>
                <a:lnTo>
                  <a:pt x="411267" y="637840"/>
                </a:lnTo>
                <a:lnTo>
                  <a:pt x="421195" y="630966"/>
                </a:lnTo>
                <a:lnTo>
                  <a:pt x="429246" y="618159"/>
                </a:lnTo>
                <a:lnTo>
                  <a:pt x="382716" y="618147"/>
                </a:lnTo>
                <a:lnTo>
                  <a:pt x="376391" y="614654"/>
                </a:lnTo>
                <a:lnTo>
                  <a:pt x="24385" y="50228"/>
                </a:lnTo>
                <a:lnTo>
                  <a:pt x="24474" y="41592"/>
                </a:lnTo>
                <a:lnTo>
                  <a:pt x="31129" y="31648"/>
                </a:lnTo>
                <a:lnTo>
                  <a:pt x="34431" y="29032"/>
                </a:lnTo>
                <a:lnTo>
                  <a:pt x="41632" y="26314"/>
                </a:lnTo>
                <a:lnTo>
                  <a:pt x="45201" y="25971"/>
                </a:lnTo>
                <a:lnTo>
                  <a:pt x="199042" y="25971"/>
                </a:lnTo>
                <a:lnTo>
                  <a:pt x="44972" y="0"/>
                </a:lnTo>
                <a:close/>
              </a:path>
              <a:path w="715644" h="643889">
                <a:moveTo>
                  <a:pt x="199042" y="25971"/>
                </a:moveTo>
                <a:lnTo>
                  <a:pt x="45201" y="25971"/>
                </a:lnTo>
                <a:lnTo>
                  <a:pt x="679451" y="131762"/>
                </a:lnTo>
                <a:lnTo>
                  <a:pt x="685014" y="136055"/>
                </a:lnTo>
                <a:lnTo>
                  <a:pt x="689497" y="145973"/>
                </a:lnTo>
                <a:lnTo>
                  <a:pt x="689967" y="150164"/>
                </a:lnTo>
                <a:lnTo>
                  <a:pt x="688646" y="156641"/>
                </a:lnTo>
                <a:lnTo>
                  <a:pt x="687770" y="158864"/>
                </a:lnTo>
                <a:lnTo>
                  <a:pt x="402896" y="614667"/>
                </a:lnTo>
                <a:lnTo>
                  <a:pt x="396572" y="618159"/>
                </a:lnTo>
                <a:lnTo>
                  <a:pt x="429254" y="618147"/>
                </a:lnTo>
                <a:lnTo>
                  <a:pt x="708179" y="174459"/>
                </a:lnTo>
                <a:lnTo>
                  <a:pt x="713252" y="163046"/>
                </a:lnTo>
                <a:lnTo>
                  <a:pt x="715049" y="150789"/>
                </a:lnTo>
                <a:lnTo>
                  <a:pt x="713515" y="138485"/>
                </a:lnTo>
                <a:lnTo>
                  <a:pt x="706010" y="124542"/>
                </a:lnTo>
                <a:lnTo>
                  <a:pt x="697069" y="114605"/>
                </a:lnTo>
                <a:lnTo>
                  <a:pt x="686871" y="108290"/>
                </a:lnTo>
                <a:lnTo>
                  <a:pt x="199042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300" y="5506397"/>
            <a:ext cx="1714048" cy="392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984564" y="3063717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84564" y="4587716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1462A9-A489-4FA1-8EA7-2DCBA2231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090" y="104990"/>
            <a:ext cx="8903855" cy="892552"/>
          </a:xfrm>
        </p:spPr>
        <p:txBody>
          <a:bodyPr/>
          <a:lstStyle/>
          <a:p>
            <a:r>
              <a:rPr lang="ru-RU" dirty="0"/>
              <a:t>Создание школьного музея в рамках создания новых мест дополнительного образования детей</a:t>
            </a:r>
          </a:p>
        </p:txBody>
      </p:sp>
      <p:sp>
        <p:nvSpPr>
          <p:cNvPr id="28" name="Объект 27">
            <a:extLst>
              <a:ext uri="{FF2B5EF4-FFF2-40B4-BE49-F238E27FC236}">
                <a16:creationId xmlns:a16="http://schemas.microsoft.com/office/drawing/2014/main" xmlns="" id="{95EDD268-B4F4-4105-B556-3EB8A2DE5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87781" y="1971989"/>
            <a:ext cx="9037259" cy="738664"/>
          </a:xfrm>
        </p:spPr>
        <p:txBody>
          <a:bodyPr/>
          <a:lstStyle/>
          <a:p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9" name="Схема 28">
            <a:extLst>
              <a:ext uri="{FF2B5EF4-FFF2-40B4-BE49-F238E27FC236}">
                <a16:creationId xmlns:a16="http://schemas.microsoft.com/office/drawing/2014/main" xmlns="" id="{3C5D57D6-1710-4146-8BFF-8A3A0C98D9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9547738"/>
              </p:ext>
            </p:extLst>
          </p:nvPr>
        </p:nvGraphicFramePr>
        <p:xfrm>
          <a:off x="3067017" y="120379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4176565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6211" y="-17954"/>
            <a:ext cx="12192127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993547" y="781255"/>
            <a:ext cx="72390" cy="78740"/>
          </a:xfrm>
          <a:custGeom>
            <a:avLst/>
            <a:gdLst/>
            <a:ahLst/>
            <a:cxnLst/>
            <a:rect l="l" t="t" r="r" b="b"/>
            <a:pathLst>
              <a:path w="72390" h="78740">
                <a:moveTo>
                  <a:pt x="26675" y="0"/>
                </a:moveTo>
                <a:lnTo>
                  <a:pt x="15351" y="4945"/>
                </a:lnTo>
                <a:lnTo>
                  <a:pt x="6864" y="14167"/>
                </a:lnTo>
                <a:lnTo>
                  <a:pt x="1611" y="27747"/>
                </a:lnTo>
                <a:lnTo>
                  <a:pt x="0" y="45653"/>
                </a:lnTo>
                <a:lnTo>
                  <a:pt x="3826" y="58570"/>
                </a:lnTo>
                <a:lnTo>
                  <a:pt x="11614" y="68961"/>
                </a:lnTo>
                <a:lnTo>
                  <a:pt x="23667" y="75852"/>
                </a:lnTo>
                <a:lnTo>
                  <a:pt x="40288" y="78268"/>
                </a:lnTo>
                <a:lnTo>
                  <a:pt x="54157" y="74028"/>
                </a:lnTo>
                <a:lnTo>
                  <a:pt x="59042" y="69698"/>
                </a:lnTo>
                <a:lnTo>
                  <a:pt x="32691" y="69698"/>
                </a:lnTo>
                <a:lnTo>
                  <a:pt x="20346" y="64898"/>
                </a:lnTo>
                <a:lnTo>
                  <a:pt x="12335" y="54219"/>
                </a:lnTo>
                <a:lnTo>
                  <a:pt x="9482" y="38662"/>
                </a:lnTo>
                <a:lnTo>
                  <a:pt x="10339" y="30160"/>
                </a:lnTo>
                <a:lnTo>
                  <a:pt x="15423" y="18898"/>
                </a:lnTo>
                <a:lnTo>
                  <a:pt x="26030" y="11195"/>
                </a:lnTo>
                <a:lnTo>
                  <a:pt x="43243" y="8797"/>
                </a:lnTo>
                <a:lnTo>
                  <a:pt x="59326" y="8797"/>
                </a:lnTo>
                <a:lnTo>
                  <a:pt x="57752" y="7181"/>
                </a:lnTo>
                <a:lnTo>
                  <a:pt x="44620" y="1602"/>
                </a:lnTo>
                <a:lnTo>
                  <a:pt x="26675" y="0"/>
                </a:lnTo>
                <a:close/>
              </a:path>
              <a:path w="72390" h="78740">
                <a:moveTo>
                  <a:pt x="59326" y="8797"/>
                </a:moveTo>
                <a:lnTo>
                  <a:pt x="43243" y="8797"/>
                </a:lnTo>
                <a:lnTo>
                  <a:pt x="53290" y="15039"/>
                </a:lnTo>
                <a:lnTo>
                  <a:pt x="59656" y="27027"/>
                </a:lnTo>
                <a:lnTo>
                  <a:pt x="61698" y="44843"/>
                </a:lnTo>
                <a:lnTo>
                  <a:pt x="57013" y="58129"/>
                </a:lnTo>
                <a:lnTo>
                  <a:pt x="47261" y="66725"/>
                </a:lnTo>
                <a:lnTo>
                  <a:pt x="32691" y="69698"/>
                </a:lnTo>
                <a:lnTo>
                  <a:pt x="59042" y="69698"/>
                </a:lnTo>
                <a:lnTo>
                  <a:pt x="64106" y="65211"/>
                </a:lnTo>
                <a:lnTo>
                  <a:pt x="70100" y="52889"/>
                </a:lnTo>
                <a:lnTo>
                  <a:pt x="72106" y="38129"/>
                </a:lnTo>
                <a:lnTo>
                  <a:pt x="71063" y="27718"/>
                </a:lnTo>
                <a:lnTo>
                  <a:pt x="66446" y="16107"/>
                </a:lnTo>
                <a:lnTo>
                  <a:pt x="59326" y="879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88835" y="782109"/>
            <a:ext cx="57785" cy="76200"/>
          </a:xfrm>
          <a:custGeom>
            <a:avLst/>
            <a:gdLst/>
            <a:ahLst/>
            <a:cxnLst/>
            <a:rect l="l" t="t" r="r" b="b"/>
            <a:pathLst>
              <a:path w="57784" h="76200">
                <a:moveTo>
                  <a:pt x="51955" y="0"/>
                </a:moveTo>
                <a:lnTo>
                  <a:pt x="0" y="0"/>
                </a:lnTo>
                <a:lnTo>
                  <a:pt x="0" y="75819"/>
                </a:lnTo>
                <a:lnTo>
                  <a:pt x="36937" y="75786"/>
                </a:lnTo>
                <a:lnTo>
                  <a:pt x="48662" y="72381"/>
                </a:lnTo>
                <a:lnTo>
                  <a:pt x="52440" y="67094"/>
                </a:lnTo>
                <a:lnTo>
                  <a:pt x="10007" y="67094"/>
                </a:lnTo>
                <a:lnTo>
                  <a:pt x="10007" y="39408"/>
                </a:lnTo>
                <a:lnTo>
                  <a:pt x="53476" y="39408"/>
                </a:lnTo>
                <a:lnTo>
                  <a:pt x="49721" y="34346"/>
                </a:lnTo>
                <a:lnTo>
                  <a:pt x="35344" y="30683"/>
                </a:lnTo>
                <a:lnTo>
                  <a:pt x="10007" y="30683"/>
                </a:lnTo>
                <a:lnTo>
                  <a:pt x="10007" y="8737"/>
                </a:lnTo>
                <a:lnTo>
                  <a:pt x="51955" y="8737"/>
                </a:lnTo>
                <a:lnTo>
                  <a:pt x="51955" y="0"/>
                </a:lnTo>
                <a:close/>
              </a:path>
              <a:path w="57784" h="76200">
                <a:moveTo>
                  <a:pt x="53476" y="39408"/>
                </a:moveTo>
                <a:lnTo>
                  <a:pt x="43230" y="39408"/>
                </a:lnTo>
                <a:lnTo>
                  <a:pt x="48666" y="43980"/>
                </a:lnTo>
                <a:lnTo>
                  <a:pt x="48666" y="62623"/>
                </a:lnTo>
                <a:lnTo>
                  <a:pt x="43116" y="67094"/>
                </a:lnTo>
                <a:lnTo>
                  <a:pt x="52440" y="67094"/>
                </a:lnTo>
                <a:lnTo>
                  <a:pt x="55736" y="62480"/>
                </a:lnTo>
                <a:lnTo>
                  <a:pt x="57478" y="44803"/>
                </a:lnTo>
                <a:lnTo>
                  <a:pt x="53476" y="394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172805" y="782120"/>
            <a:ext cx="55244" cy="76200"/>
          </a:xfrm>
          <a:custGeom>
            <a:avLst/>
            <a:gdLst/>
            <a:ahLst/>
            <a:cxnLst/>
            <a:rect l="l" t="t" r="r" b="b"/>
            <a:pathLst>
              <a:path w="55245" h="76200">
                <a:moveTo>
                  <a:pt x="31191" y="0"/>
                </a:moveTo>
                <a:lnTo>
                  <a:pt x="0" y="0"/>
                </a:lnTo>
                <a:lnTo>
                  <a:pt x="0" y="75806"/>
                </a:lnTo>
                <a:lnTo>
                  <a:pt x="10007" y="75806"/>
                </a:lnTo>
                <a:lnTo>
                  <a:pt x="10007" y="44716"/>
                </a:lnTo>
                <a:lnTo>
                  <a:pt x="35192" y="44498"/>
                </a:lnTo>
                <a:lnTo>
                  <a:pt x="46100" y="40870"/>
                </a:lnTo>
                <a:lnTo>
                  <a:pt x="49290" y="36309"/>
                </a:lnTo>
                <a:lnTo>
                  <a:pt x="10007" y="36309"/>
                </a:lnTo>
                <a:lnTo>
                  <a:pt x="10007" y="8623"/>
                </a:lnTo>
                <a:lnTo>
                  <a:pt x="51292" y="8623"/>
                </a:lnTo>
                <a:lnTo>
                  <a:pt x="45726" y="2838"/>
                </a:lnTo>
                <a:lnTo>
                  <a:pt x="31191" y="0"/>
                </a:lnTo>
                <a:close/>
              </a:path>
              <a:path w="55245" h="76200">
                <a:moveTo>
                  <a:pt x="51292" y="8623"/>
                </a:moveTo>
                <a:lnTo>
                  <a:pt x="37795" y="8623"/>
                </a:lnTo>
                <a:lnTo>
                  <a:pt x="46418" y="10325"/>
                </a:lnTo>
                <a:lnTo>
                  <a:pt x="46418" y="33642"/>
                </a:lnTo>
                <a:lnTo>
                  <a:pt x="38963" y="36309"/>
                </a:lnTo>
                <a:lnTo>
                  <a:pt x="49290" y="36309"/>
                </a:lnTo>
                <a:lnTo>
                  <a:pt x="53076" y="30895"/>
                </a:lnTo>
                <a:lnTo>
                  <a:pt x="54686" y="12150"/>
                </a:lnTo>
                <a:lnTo>
                  <a:pt x="51292" y="862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234871" y="782114"/>
            <a:ext cx="71120" cy="76200"/>
          </a:xfrm>
          <a:custGeom>
            <a:avLst/>
            <a:gdLst/>
            <a:ahLst/>
            <a:cxnLst/>
            <a:rect l="l" t="t" r="r" b="b"/>
            <a:pathLst>
              <a:path w="71120" h="76200">
                <a:moveTo>
                  <a:pt x="41097" y="0"/>
                </a:moveTo>
                <a:lnTo>
                  <a:pt x="29806" y="0"/>
                </a:lnTo>
                <a:lnTo>
                  <a:pt x="0" y="75818"/>
                </a:lnTo>
                <a:lnTo>
                  <a:pt x="10642" y="75818"/>
                </a:lnTo>
                <a:lnTo>
                  <a:pt x="19265" y="52616"/>
                </a:lnTo>
                <a:lnTo>
                  <a:pt x="61641" y="52616"/>
                </a:lnTo>
                <a:lnTo>
                  <a:pt x="58522" y="44627"/>
                </a:lnTo>
                <a:lnTo>
                  <a:pt x="22148" y="44627"/>
                </a:lnTo>
                <a:lnTo>
                  <a:pt x="35242" y="9588"/>
                </a:lnTo>
                <a:lnTo>
                  <a:pt x="44841" y="9588"/>
                </a:lnTo>
                <a:lnTo>
                  <a:pt x="41097" y="0"/>
                </a:lnTo>
                <a:close/>
              </a:path>
              <a:path w="71120" h="76200">
                <a:moveTo>
                  <a:pt x="61641" y="52616"/>
                </a:moveTo>
                <a:lnTo>
                  <a:pt x="51104" y="52616"/>
                </a:lnTo>
                <a:lnTo>
                  <a:pt x="59512" y="75818"/>
                </a:lnTo>
                <a:lnTo>
                  <a:pt x="70700" y="75818"/>
                </a:lnTo>
                <a:lnTo>
                  <a:pt x="61641" y="52616"/>
                </a:lnTo>
                <a:close/>
              </a:path>
              <a:path w="71120" h="76200">
                <a:moveTo>
                  <a:pt x="44841" y="9588"/>
                </a:moveTo>
                <a:lnTo>
                  <a:pt x="35242" y="9588"/>
                </a:lnTo>
                <a:lnTo>
                  <a:pt x="48132" y="44627"/>
                </a:lnTo>
                <a:lnTo>
                  <a:pt x="58522" y="44627"/>
                </a:lnTo>
                <a:lnTo>
                  <a:pt x="44841" y="95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319488" y="782643"/>
            <a:ext cx="60960" cy="77470"/>
          </a:xfrm>
          <a:custGeom>
            <a:avLst/>
            <a:gdLst/>
            <a:ahLst/>
            <a:cxnLst/>
            <a:rect l="l" t="t" r="r" b="b"/>
            <a:pathLst>
              <a:path w="60959" h="77469">
                <a:moveTo>
                  <a:pt x="9461" y="50278"/>
                </a:moveTo>
                <a:lnTo>
                  <a:pt x="0" y="54293"/>
                </a:lnTo>
                <a:lnTo>
                  <a:pt x="5182" y="67078"/>
                </a:lnTo>
                <a:lnTo>
                  <a:pt x="16076" y="74561"/>
                </a:lnTo>
                <a:lnTo>
                  <a:pt x="31191" y="76999"/>
                </a:lnTo>
                <a:lnTo>
                  <a:pt x="48188" y="72959"/>
                </a:lnTo>
                <a:lnTo>
                  <a:pt x="52664" y="68543"/>
                </a:lnTo>
                <a:lnTo>
                  <a:pt x="27426" y="68543"/>
                </a:lnTo>
                <a:lnTo>
                  <a:pt x="14848" y="63461"/>
                </a:lnTo>
                <a:lnTo>
                  <a:pt x="9461" y="50278"/>
                </a:lnTo>
                <a:close/>
              </a:path>
              <a:path w="60959" h="77469">
                <a:moveTo>
                  <a:pt x="57270" y="39623"/>
                </a:moveTo>
                <a:lnTo>
                  <a:pt x="41618" y="39623"/>
                </a:lnTo>
                <a:lnTo>
                  <a:pt x="50673" y="41845"/>
                </a:lnTo>
                <a:lnTo>
                  <a:pt x="50417" y="55781"/>
                </a:lnTo>
                <a:lnTo>
                  <a:pt x="43431" y="65260"/>
                </a:lnTo>
                <a:lnTo>
                  <a:pt x="27426" y="68543"/>
                </a:lnTo>
                <a:lnTo>
                  <a:pt x="52664" y="68543"/>
                </a:lnTo>
                <a:lnTo>
                  <a:pt x="57742" y="63534"/>
                </a:lnTo>
                <a:lnTo>
                  <a:pt x="60680" y="53135"/>
                </a:lnTo>
                <a:lnTo>
                  <a:pt x="60680" y="44842"/>
                </a:lnTo>
                <a:lnTo>
                  <a:pt x="57270" y="39623"/>
                </a:lnTo>
                <a:close/>
              </a:path>
              <a:path w="60959" h="77469">
                <a:moveTo>
                  <a:pt x="24688" y="31533"/>
                </a:moveTo>
                <a:lnTo>
                  <a:pt x="24688" y="39826"/>
                </a:lnTo>
                <a:lnTo>
                  <a:pt x="41618" y="39623"/>
                </a:lnTo>
                <a:lnTo>
                  <a:pt x="57270" y="39623"/>
                </a:lnTo>
                <a:lnTo>
                  <a:pt x="55461" y="36854"/>
                </a:lnTo>
                <a:lnTo>
                  <a:pt x="45453" y="34924"/>
                </a:lnTo>
                <a:lnTo>
                  <a:pt x="46480" y="34268"/>
                </a:lnTo>
                <a:lnTo>
                  <a:pt x="49284" y="31749"/>
                </a:lnTo>
                <a:lnTo>
                  <a:pt x="26390" y="31749"/>
                </a:lnTo>
                <a:lnTo>
                  <a:pt x="24688" y="31533"/>
                </a:lnTo>
                <a:close/>
              </a:path>
              <a:path w="60959" h="77469">
                <a:moveTo>
                  <a:pt x="52408" y="5968"/>
                </a:moveTo>
                <a:lnTo>
                  <a:pt x="40246" y="5968"/>
                </a:lnTo>
                <a:lnTo>
                  <a:pt x="48006" y="8736"/>
                </a:lnTo>
                <a:lnTo>
                  <a:pt x="48006" y="28447"/>
                </a:lnTo>
                <a:lnTo>
                  <a:pt x="41084" y="31749"/>
                </a:lnTo>
                <a:lnTo>
                  <a:pt x="49284" y="31749"/>
                </a:lnTo>
                <a:lnTo>
                  <a:pt x="54348" y="27197"/>
                </a:lnTo>
                <a:lnTo>
                  <a:pt x="56977" y="11474"/>
                </a:lnTo>
                <a:lnTo>
                  <a:pt x="52408" y="5968"/>
                </a:lnTo>
                <a:close/>
              </a:path>
              <a:path w="60959" h="77469">
                <a:moveTo>
                  <a:pt x="18054" y="0"/>
                </a:moveTo>
                <a:lnTo>
                  <a:pt x="7526" y="7804"/>
                </a:lnTo>
                <a:lnTo>
                  <a:pt x="3187" y="21411"/>
                </a:lnTo>
                <a:lnTo>
                  <a:pt x="12877" y="21411"/>
                </a:lnTo>
                <a:lnTo>
                  <a:pt x="14046" y="10451"/>
                </a:lnTo>
                <a:lnTo>
                  <a:pt x="20536" y="5968"/>
                </a:lnTo>
                <a:lnTo>
                  <a:pt x="52408" y="5968"/>
                </a:lnTo>
                <a:lnTo>
                  <a:pt x="50645" y="3843"/>
                </a:lnTo>
                <a:lnTo>
                  <a:pt x="37916" y="1"/>
                </a:lnTo>
                <a:lnTo>
                  <a:pt x="180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399623" y="781254"/>
            <a:ext cx="72390" cy="78740"/>
          </a:xfrm>
          <a:custGeom>
            <a:avLst/>
            <a:gdLst/>
            <a:ahLst/>
            <a:cxnLst/>
            <a:rect l="l" t="t" r="r" b="b"/>
            <a:pathLst>
              <a:path w="72390" h="78740">
                <a:moveTo>
                  <a:pt x="26681" y="0"/>
                </a:moveTo>
                <a:lnTo>
                  <a:pt x="15356" y="4944"/>
                </a:lnTo>
                <a:lnTo>
                  <a:pt x="6867" y="14164"/>
                </a:lnTo>
                <a:lnTo>
                  <a:pt x="1615" y="27714"/>
                </a:lnTo>
                <a:lnTo>
                  <a:pt x="0" y="45647"/>
                </a:lnTo>
                <a:lnTo>
                  <a:pt x="3824" y="58567"/>
                </a:lnTo>
                <a:lnTo>
                  <a:pt x="11610" y="68961"/>
                </a:lnTo>
                <a:lnTo>
                  <a:pt x="23661" y="75853"/>
                </a:lnTo>
                <a:lnTo>
                  <a:pt x="40279" y="78270"/>
                </a:lnTo>
                <a:lnTo>
                  <a:pt x="54150" y="74032"/>
                </a:lnTo>
                <a:lnTo>
                  <a:pt x="59038" y="69700"/>
                </a:lnTo>
                <a:lnTo>
                  <a:pt x="32692" y="69700"/>
                </a:lnTo>
                <a:lnTo>
                  <a:pt x="20347" y="64899"/>
                </a:lnTo>
                <a:lnTo>
                  <a:pt x="12336" y="54220"/>
                </a:lnTo>
                <a:lnTo>
                  <a:pt x="9483" y="38663"/>
                </a:lnTo>
                <a:lnTo>
                  <a:pt x="10337" y="30173"/>
                </a:lnTo>
                <a:lnTo>
                  <a:pt x="15418" y="18906"/>
                </a:lnTo>
                <a:lnTo>
                  <a:pt x="26020" y="11197"/>
                </a:lnTo>
                <a:lnTo>
                  <a:pt x="43227" y="8795"/>
                </a:lnTo>
                <a:lnTo>
                  <a:pt x="59315" y="8795"/>
                </a:lnTo>
                <a:lnTo>
                  <a:pt x="57749" y="7186"/>
                </a:lnTo>
                <a:lnTo>
                  <a:pt x="44621" y="1603"/>
                </a:lnTo>
                <a:lnTo>
                  <a:pt x="26681" y="0"/>
                </a:lnTo>
                <a:close/>
              </a:path>
              <a:path w="72390" h="78740">
                <a:moveTo>
                  <a:pt x="59315" y="8795"/>
                </a:moveTo>
                <a:lnTo>
                  <a:pt x="43227" y="8795"/>
                </a:lnTo>
                <a:lnTo>
                  <a:pt x="53275" y="15033"/>
                </a:lnTo>
                <a:lnTo>
                  <a:pt x="59643" y="27019"/>
                </a:lnTo>
                <a:lnTo>
                  <a:pt x="61687" y="44835"/>
                </a:lnTo>
                <a:lnTo>
                  <a:pt x="57005" y="58125"/>
                </a:lnTo>
                <a:lnTo>
                  <a:pt x="47256" y="66725"/>
                </a:lnTo>
                <a:lnTo>
                  <a:pt x="32692" y="69700"/>
                </a:lnTo>
                <a:lnTo>
                  <a:pt x="59038" y="69700"/>
                </a:lnTo>
                <a:lnTo>
                  <a:pt x="64097" y="65216"/>
                </a:lnTo>
                <a:lnTo>
                  <a:pt x="70089" y="52892"/>
                </a:lnTo>
                <a:lnTo>
                  <a:pt x="72094" y="38130"/>
                </a:lnTo>
                <a:lnTo>
                  <a:pt x="71066" y="27761"/>
                </a:lnTo>
                <a:lnTo>
                  <a:pt x="66440" y="16115"/>
                </a:lnTo>
                <a:lnTo>
                  <a:pt x="59315" y="87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494912" y="782110"/>
            <a:ext cx="60325" cy="76200"/>
          </a:xfrm>
          <a:custGeom>
            <a:avLst/>
            <a:gdLst/>
            <a:ahLst/>
            <a:cxnLst/>
            <a:rect l="l" t="t" r="r" b="b"/>
            <a:pathLst>
              <a:path w="60325" h="76200">
                <a:moveTo>
                  <a:pt x="32359" y="0"/>
                </a:moveTo>
                <a:lnTo>
                  <a:pt x="0" y="0"/>
                </a:lnTo>
                <a:lnTo>
                  <a:pt x="0" y="75818"/>
                </a:lnTo>
                <a:lnTo>
                  <a:pt x="43428" y="74585"/>
                </a:lnTo>
                <a:lnTo>
                  <a:pt x="55179" y="68328"/>
                </a:lnTo>
                <a:lnTo>
                  <a:pt x="55493" y="67411"/>
                </a:lnTo>
                <a:lnTo>
                  <a:pt x="9791" y="67411"/>
                </a:lnTo>
                <a:lnTo>
                  <a:pt x="9791" y="40360"/>
                </a:lnTo>
                <a:lnTo>
                  <a:pt x="56927" y="40360"/>
                </a:lnTo>
                <a:lnTo>
                  <a:pt x="54724" y="37388"/>
                </a:lnTo>
                <a:lnTo>
                  <a:pt x="45681" y="35133"/>
                </a:lnTo>
                <a:lnTo>
                  <a:pt x="48568" y="32486"/>
                </a:lnTo>
                <a:lnTo>
                  <a:pt x="9791" y="32486"/>
                </a:lnTo>
                <a:lnTo>
                  <a:pt x="9791" y="8521"/>
                </a:lnTo>
                <a:lnTo>
                  <a:pt x="51904" y="8521"/>
                </a:lnTo>
                <a:lnTo>
                  <a:pt x="46699" y="2846"/>
                </a:lnTo>
                <a:lnTo>
                  <a:pt x="32359" y="0"/>
                </a:lnTo>
                <a:close/>
              </a:path>
              <a:path w="60325" h="76200">
                <a:moveTo>
                  <a:pt x="56927" y="40360"/>
                </a:moveTo>
                <a:lnTo>
                  <a:pt x="28182" y="40360"/>
                </a:lnTo>
                <a:lnTo>
                  <a:pt x="42789" y="41973"/>
                </a:lnTo>
                <a:lnTo>
                  <a:pt x="49822" y="53454"/>
                </a:lnTo>
                <a:lnTo>
                  <a:pt x="49822" y="66763"/>
                </a:lnTo>
                <a:lnTo>
                  <a:pt x="39916" y="67411"/>
                </a:lnTo>
                <a:lnTo>
                  <a:pt x="55493" y="67411"/>
                </a:lnTo>
                <a:lnTo>
                  <a:pt x="59931" y="54432"/>
                </a:lnTo>
                <a:lnTo>
                  <a:pt x="59931" y="44411"/>
                </a:lnTo>
                <a:lnTo>
                  <a:pt x="56927" y="40360"/>
                </a:lnTo>
                <a:close/>
              </a:path>
              <a:path w="60325" h="76200">
                <a:moveTo>
                  <a:pt x="51904" y="8521"/>
                </a:moveTo>
                <a:lnTo>
                  <a:pt x="37680" y="8521"/>
                </a:lnTo>
                <a:lnTo>
                  <a:pt x="46532" y="9055"/>
                </a:lnTo>
                <a:lnTo>
                  <a:pt x="46532" y="31838"/>
                </a:lnTo>
                <a:lnTo>
                  <a:pt x="36296" y="32486"/>
                </a:lnTo>
                <a:lnTo>
                  <a:pt x="48568" y="32486"/>
                </a:lnTo>
                <a:lnTo>
                  <a:pt x="53466" y="27997"/>
                </a:lnTo>
                <a:lnTo>
                  <a:pt x="55546" y="12492"/>
                </a:lnTo>
                <a:lnTo>
                  <a:pt x="51904" y="852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569201" y="782114"/>
            <a:ext cx="71120" cy="76200"/>
          </a:xfrm>
          <a:custGeom>
            <a:avLst/>
            <a:gdLst/>
            <a:ahLst/>
            <a:cxnLst/>
            <a:rect l="l" t="t" r="r" b="b"/>
            <a:pathLst>
              <a:path w="71120" h="76200">
                <a:moveTo>
                  <a:pt x="41097" y="0"/>
                </a:moveTo>
                <a:lnTo>
                  <a:pt x="29806" y="0"/>
                </a:lnTo>
                <a:lnTo>
                  <a:pt x="0" y="75818"/>
                </a:lnTo>
                <a:lnTo>
                  <a:pt x="10642" y="75818"/>
                </a:lnTo>
                <a:lnTo>
                  <a:pt x="19265" y="52616"/>
                </a:lnTo>
                <a:lnTo>
                  <a:pt x="61641" y="52616"/>
                </a:lnTo>
                <a:lnTo>
                  <a:pt x="58522" y="44627"/>
                </a:lnTo>
                <a:lnTo>
                  <a:pt x="22148" y="44627"/>
                </a:lnTo>
                <a:lnTo>
                  <a:pt x="35242" y="9588"/>
                </a:lnTo>
                <a:lnTo>
                  <a:pt x="44841" y="9588"/>
                </a:lnTo>
                <a:lnTo>
                  <a:pt x="41097" y="0"/>
                </a:lnTo>
                <a:close/>
              </a:path>
              <a:path w="71120" h="76200">
                <a:moveTo>
                  <a:pt x="61641" y="52616"/>
                </a:moveTo>
                <a:lnTo>
                  <a:pt x="51104" y="52616"/>
                </a:lnTo>
                <a:lnTo>
                  <a:pt x="59524" y="75818"/>
                </a:lnTo>
                <a:lnTo>
                  <a:pt x="70700" y="75818"/>
                </a:lnTo>
                <a:lnTo>
                  <a:pt x="61641" y="52616"/>
                </a:lnTo>
                <a:close/>
              </a:path>
              <a:path w="71120" h="76200">
                <a:moveTo>
                  <a:pt x="44841" y="9588"/>
                </a:moveTo>
                <a:lnTo>
                  <a:pt x="35242" y="9588"/>
                </a:lnTo>
                <a:lnTo>
                  <a:pt x="48132" y="44627"/>
                </a:lnTo>
                <a:lnTo>
                  <a:pt x="58522" y="44627"/>
                </a:lnTo>
                <a:lnTo>
                  <a:pt x="44841" y="95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639988" y="782121"/>
            <a:ext cx="60960" cy="76200"/>
          </a:xfrm>
          <a:custGeom>
            <a:avLst/>
            <a:gdLst/>
            <a:ahLst/>
            <a:cxnLst/>
            <a:rect l="l" t="t" r="r" b="b"/>
            <a:pathLst>
              <a:path w="60959" h="76200">
                <a:moveTo>
                  <a:pt x="35445" y="8724"/>
                </a:moveTo>
                <a:lnTo>
                  <a:pt x="25438" y="8724"/>
                </a:lnTo>
                <a:lnTo>
                  <a:pt x="25438" y="75806"/>
                </a:lnTo>
                <a:lnTo>
                  <a:pt x="35445" y="75806"/>
                </a:lnTo>
                <a:lnTo>
                  <a:pt x="35445" y="8724"/>
                </a:lnTo>
                <a:close/>
              </a:path>
              <a:path w="60959" h="76200">
                <a:moveTo>
                  <a:pt x="60896" y="0"/>
                </a:moveTo>
                <a:lnTo>
                  <a:pt x="0" y="0"/>
                </a:lnTo>
                <a:lnTo>
                  <a:pt x="0" y="8724"/>
                </a:lnTo>
                <a:lnTo>
                  <a:pt x="60896" y="8724"/>
                </a:lnTo>
                <a:lnTo>
                  <a:pt x="608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720031" y="782121"/>
            <a:ext cx="53340" cy="76200"/>
          </a:xfrm>
          <a:custGeom>
            <a:avLst/>
            <a:gdLst/>
            <a:ahLst/>
            <a:cxnLst/>
            <a:rect l="l" t="t" r="r" b="b"/>
            <a:pathLst>
              <a:path w="53340" h="76200">
                <a:moveTo>
                  <a:pt x="52489" y="0"/>
                </a:moveTo>
                <a:lnTo>
                  <a:pt x="0" y="0"/>
                </a:lnTo>
                <a:lnTo>
                  <a:pt x="0" y="75806"/>
                </a:lnTo>
                <a:lnTo>
                  <a:pt x="53022" y="75806"/>
                </a:lnTo>
                <a:lnTo>
                  <a:pt x="53022" y="67081"/>
                </a:lnTo>
                <a:lnTo>
                  <a:pt x="10007" y="67081"/>
                </a:lnTo>
                <a:lnTo>
                  <a:pt x="10007" y="40881"/>
                </a:lnTo>
                <a:lnTo>
                  <a:pt x="49720" y="40881"/>
                </a:lnTo>
                <a:lnTo>
                  <a:pt x="49720" y="32473"/>
                </a:lnTo>
                <a:lnTo>
                  <a:pt x="10007" y="32473"/>
                </a:lnTo>
                <a:lnTo>
                  <a:pt x="10007" y="8724"/>
                </a:lnTo>
                <a:lnTo>
                  <a:pt x="52489" y="8724"/>
                </a:lnTo>
                <a:lnTo>
                  <a:pt x="524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787309" y="782111"/>
            <a:ext cx="64769" cy="77470"/>
          </a:xfrm>
          <a:custGeom>
            <a:avLst/>
            <a:gdLst/>
            <a:ahLst/>
            <a:cxnLst/>
            <a:rect l="l" t="t" r="r" b="b"/>
            <a:pathLst>
              <a:path w="64770" h="77469">
                <a:moveTo>
                  <a:pt x="0" y="67411"/>
                </a:moveTo>
                <a:lnTo>
                  <a:pt x="0" y="75933"/>
                </a:lnTo>
                <a:lnTo>
                  <a:pt x="1904" y="76669"/>
                </a:lnTo>
                <a:lnTo>
                  <a:pt x="5105" y="77419"/>
                </a:lnTo>
                <a:lnTo>
                  <a:pt x="13154" y="76293"/>
                </a:lnTo>
                <a:lnTo>
                  <a:pt x="20531" y="68478"/>
                </a:lnTo>
                <a:lnTo>
                  <a:pt x="4241" y="68478"/>
                </a:lnTo>
                <a:lnTo>
                  <a:pt x="1371" y="68262"/>
                </a:lnTo>
                <a:lnTo>
                  <a:pt x="0" y="67411"/>
                </a:lnTo>
                <a:close/>
              </a:path>
              <a:path w="64770" h="77469">
                <a:moveTo>
                  <a:pt x="64300" y="8737"/>
                </a:moveTo>
                <a:lnTo>
                  <a:pt x="54292" y="8737"/>
                </a:lnTo>
                <a:lnTo>
                  <a:pt x="54292" y="75819"/>
                </a:lnTo>
                <a:lnTo>
                  <a:pt x="64300" y="75819"/>
                </a:lnTo>
                <a:lnTo>
                  <a:pt x="64300" y="8737"/>
                </a:lnTo>
                <a:close/>
              </a:path>
              <a:path w="64770" h="77469">
                <a:moveTo>
                  <a:pt x="64300" y="0"/>
                </a:moveTo>
                <a:lnTo>
                  <a:pt x="16700" y="0"/>
                </a:lnTo>
                <a:lnTo>
                  <a:pt x="15328" y="46215"/>
                </a:lnTo>
                <a:lnTo>
                  <a:pt x="14795" y="65493"/>
                </a:lnTo>
                <a:lnTo>
                  <a:pt x="10845" y="68478"/>
                </a:lnTo>
                <a:lnTo>
                  <a:pt x="20531" y="68478"/>
                </a:lnTo>
                <a:lnTo>
                  <a:pt x="21630" y="67313"/>
                </a:lnTo>
                <a:lnTo>
                  <a:pt x="24803" y="51435"/>
                </a:lnTo>
                <a:lnTo>
                  <a:pt x="26288" y="8737"/>
                </a:lnTo>
                <a:lnTo>
                  <a:pt x="64300" y="8737"/>
                </a:lnTo>
                <a:lnTo>
                  <a:pt x="6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879262" y="782109"/>
            <a:ext cx="55880" cy="76200"/>
          </a:xfrm>
          <a:custGeom>
            <a:avLst/>
            <a:gdLst/>
            <a:ahLst/>
            <a:cxnLst/>
            <a:rect l="l" t="t" r="r" b="b"/>
            <a:pathLst>
              <a:path w="55879" h="76200">
                <a:moveTo>
                  <a:pt x="10007" y="0"/>
                </a:moveTo>
                <a:lnTo>
                  <a:pt x="0" y="0"/>
                </a:lnTo>
                <a:lnTo>
                  <a:pt x="0" y="75819"/>
                </a:lnTo>
                <a:lnTo>
                  <a:pt x="33235" y="75819"/>
                </a:lnTo>
                <a:lnTo>
                  <a:pt x="34723" y="75790"/>
                </a:lnTo>
                <a:lnTo>
                  <a:pt x="46494" y="72417"/>
                </a:lnTo>
                <a:lnTo>
                  <a:pt x="50326" y="67094"/>
                </a:lnTo>
                <a:lnTo>
                  <a:pt x="10007" y="67094"/>
                </a:lnTo>
                <a:lnTo>
                  <a:pt x="10007" y="39408"/>
                </a:lnTo>
                <a:lnTo>
                  <a:pt x="51312" y="39408"/>
                </a:lnTo>
                <a:lnTo>
                  <a:pt x="47629" y="34433"/>
                </a:lnTo>
                <a:lnTo>
                  <a:pt x="33235" y="30784"/>
                </a:lnTo>
                <a:lnTo>
                  <a:pt x="10007" y="30784"/>
                </a:lnTo>
                <a:lnTo>
                  <a:pt x="10007" y="0"/>
                </a:lnTo>
                <a:close/>
              </a:path>
              <a:path w="55879" h="76200">
                <a:moveTo>
                  <a:pt x="51312" y="39408"/>
                </a:moveTo>
                <a:lnTo>
                  <a:pt x="41008" y="39408"/>
                </a:lnTo>
                <a:lnTo>
                  <a:pt x="46431" y="43980"/>
                </a:lnTo>
                <a:lnTo>
                  <a:pt x="46431" y="62623"/>
                </a:lnTo>
                <a:lnTo>
                  <a:pt x="40893" y="67094"/>
                </a:lnTo>
                <a:lnTo>
                  <a:pt x="50326" y="67094"/>
                </a:lnTo>
                <a:lnTo>
                  <a:pt x="53603" y="62542"/>
                </a:lnTo>
                <a:lnTo>
                  <a:pt x="55369" y="44890"/>
                </a:lnTo>
                <a:lnTo>
                  <a:pt x="51312" y="394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58872" y="782111"/>
            <a:ext cx="60325" cy="76200"/>
          </a:xfrm>
          <a:custGeom>
            <a:avLst/>
            <a:gdLst/>
            <a:ahLst/>
            <a:cxnLst/>
            <a:rect l="l" t="t" r="r" b="b"/>
            <a:pathLst>
              <a:path w="60325" h="76200">
                <a:moveTo>
                  <a:pt x="10020" y="0"/>
                </a:moveTo>
                <a:lnTo>
                  <a:pt x="0" y="0"/>
                </a:lnTo>
                <a:lnTo>
                  <a:pt x="0" y="75819"/>
                </a:lnTo>
                <a:lnTo>
                  <a:pt x="10020" y="75819"/>
                </a:lnTo>
                <a:lnTo>
                  <a:pt x="10020" y="40360"/>
                </a:lnTo>
                <a:lnTo>
                  <a:pt x="60058" y="40360"/>
                </a:lnTo>
                <a:lnTo>
                  <a:pt x="60058" y="31635"/>
                </a:lnTo>
                <a:lnTo>
                  <a:pt x="10020" y="31635"/>
                </a:lnTo>
                <a:lnTo>
                  <a:pt x="10020" y="0"/>
                </a:lnTo>
                <a:close/>
              </a:path>
              <a:path w="60325" h="76200">
                <a:moveTo>
                  <a:pt x="60058" y="40360"/>
                </a:moveTo>
                <a:lnTo>
                  <a:pt x="50050" y="40360"/>
                </a:lnTo>
                <a:lnTo>
                  <a:pt x="50050" y="75819"/>
                </a:lnTo>
                <a:lnTo>
                  <a:pt x="60058" y="75819"/>
                </a:lnTo>
                <a:lnTo>
                  <a:pt x="60058" y="40360"/>
                </a:lnTo>
                <a:close/>
              </a:path>
              <a:path w="60325" h="76200">
                <a:moveTo>
                  <a:pt x="60058" y="0"/>
                </a:moveTo>
                <a:lnTo>
                  <a:pt x="50050" y="0"/>
                </a:lnTo>
                <a:lnTo>
                  <a:pt x="50050" y="31635"/>
                </a:lnTo>
                <a:lnTo>
                  <a:pt x="60058" y="31635"/>
                </a:lnTo>
                <a:lnTo>
                  <a:pt x="600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046372" y="782116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034" y="0"/>
                </a:moveTo>
                <a:lnTo>
                  <a:pt x="66027" y="0"/>
                </a:lnTo>
                <a:lnTo>
                  <a:pt x="66027" y="75819"/>
                </a:lnTo>
                <a:lnTo>
                  <a:pt x="76034" y="75819"/>
                </a:lnTo>
                <a:lnTo>
                  <a:pt x="76034" y="0"/>
                </a:lnTo>
                <a:close/>
              </a:path>
              <a:path w="76200" h="76200">
                <a:moveTo>
                  <a:pt x="10007" y="0"/>
                </a:moveTo>
                <a:lnTo>
                  <a:pt x="0" y="0"/>
                </a:lnTo>
                <a:lnTo>
                  <a:pt x="0" y="75819"/>
                </a:lnTo>
                <a:lnTo>
                  <a:pt x="33223" y="75819"/>
                </a:lnTo>
                <a:lnTo>
                  <a:pt x="34729" y="75789"/>
                </a:lnTo>
                <a:lnTo>
                  <a:pt x="46499" y="72408"/>
                </a:lnTo>
                <a:lnTo>
                  <a:pt x="50329" y="67081"/>
                </a:lnTo>
                <a:lnTo>
                  <a:pt x="10007" y="67081"/>
                </a:lnTo>
                <a:lnTo>
                  <a:pt x="10007" y="39395"/>
                </a:lnTo>
                <a:lnTo>
                  <a:pt x="51306" y="39395"/>
                </a:lnTo>
                <a:lnTo>
                  <a:pt x="47626" y="34428"/>
                </a:lnTo>
                <a:lnTo>
                  <a:pt x="33223" y="30784"/>
                </a:lnTo>
                <a:lnTo>
                  <a:pt x="10007" y="30784"/>
                </a:lnTo>
                <a:lnTo>
                  <a:pt x="10007" y="0"/>
                </a:lnTo>
                <a:close/>
              </a:path>
              <a:path w="76200" h="76200">
                <a:moveTo>
                  <a:pt x="51306" y="39395"/>
                </a:moveTo>
                <a:lnTo>
                  <a:pt x="40995" y="39395"/>
                </a:lnTo>
                <a:lnTo>
                  <a:pt x="46431" y="43980"/>
                </a:lnTo>
                <a:lnTo>
                  <a:pt x="46431" y="62623"/>
                </a:lnTo>
                <a:lnTo>
                  <a:pt x="40894" y="67081"/>
                </a:lnTo>
                <a:lnTo>
                  <a:pt x="50329" y="67081"/>
                </a:lnTo>
                <a:lnTo>
                  <a:pt x="53604" y="62526"/>
                </a:lnTo>
                <a:lnTo>
                  <a:pt x="55369" y="44878"/>
                </a:lnTo>
                <a:lnTo>
                  <a:pt x="51306" y="393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149728" y="762212"/>
            <a:ext cx="60325" cy="95885"/>
          </a:xfrm>
          <a:custGeom>
            <a:avLst/>
            <a:gdLst/>
            <a:ahLst/>
            <a:cxnLst/>
            <a:rect l="l" t="t" r="r" b="b"/>
            <a:pathLst>
              <a:path w="60325" h="95884">
                <a:moveTo>
                  <a:pt x="19265" y="0"/>
                </a:moveTo>
                <a:lnTo>
                  <a:pt x="13843" y="0"/>
                </a:lnTo>
                <a:lnTo>
                  <a:pt x="14909" y="8521"/>
                </a:lnTo>
                <a:lnTo>
                  <a:pt x="21196" y="14693"/>
                </a:lnTo>
                <a:lnTo>
                  <a:pt x="39281" y="14693"/>
                </a:lnTo>
                <a:lnTo>
                  <a:pt x="44615" y="8521"/>
                </a:lnTo>
                <a:lnTo>
                  <a:pt x="44650" y="8305"/>
                </a:lnTo>
                <a:lnTo>
                  <a:pt x="24485" y="8305"/>
                </a:lnTo>
                <a:lnTo>
                  <a:pt x="20764" y="5105"/>
                </a:lnTo>
                <a:lnTo>
                  <a:pt x="19265" y="0"/>
                </a:lnTo>
                <a:close/>
              </a:path>
              <a:path w="60325" h="95884">
                <a:moveTo>
                  <a:pt x="45999" y="0"/>
                </a:moveTo>
                <a:lnTo>
                  <a:pt x="40563" y="0"/>
                </a:lnTo>
                <a:lnTo>
                  <a:pt x="38862" y="5105"/>
                </a:lnTo>
                <a:lnTo>
                  <a:pt x="35458" y="8305"/>
                </a:lnTo>
                <a:lnTo>
                  <a:pt x="44650" y="8305"/>
                </a:lnTo>
                <a:lnTo>
                  <a:pt x="45999" y="0"/>
                </a:lnTo>
                <a:close/>
              </a:path>
              <a:path w="60325" h="95884">
                <a:moveTo>
                  <a:pt x="10007" y="19900"/>
                </a:moveTo>
                <a:lnTo>
                  <a:pt x="0" y="19900"/>
                </a:lnTo>
                <a:lnTo>
                  <a:pt x="0" y="95719"/>
                </a:lnTo>
                <a:lnTo>
                  <a:pt x="12560" y="95719"/>
                </a:lnTo>
                <a:lnTo>
                  <a:pt x="19277" y="84112"/>
                </a:lnTo>
                <a:lnTo>
                  <a:pt x="10007" y="84112"/>
                </a:lnTo>
                <a:lnTo>
                  <a:pt x="10007" y="19900"/>
                </a:lnTo>
                <a:close/>
              </a:path>
              <a:path w="60325" h="95884">
                <a:moveTo>
                  <a:pt x="60058" y="31305"/>
                </a:moveTo>
                <a:lnTo>
                  <a:pt x="50038" y="31305"/>
                </a:lnTo>
                <a:lnTo>
                  <a:pt x="50038" y="95719"/>
                </a:lnTo>
                <a:lnTo>
                  <a:pt x="60058" y="95719"/>
                </a:lnTo>
                <a:lnTo>
                  <a:pt x="60058" y="31305"/>
                </a:lnTo>
                <a:close/>
              </a:path>
              <a:path w="60325" h="95884">
                <a:moveTo>
                  <a:pt x="60058" y="19900"/>
                </a:moveTo>
                <a:lnTo>
                  <a:pt x="47383" y="19900"/>
                </a:lnTo>
                <a:lnTo>
                  <a:pt x="10223" y="84112"/>
                </a:lnTo>
                <a:lnTo>
                  <a:pt x="19277" y="84112"/>
                </a:lnTo>
                <a:lnTo>
                  <a:pt x="49834" y="31305"/>
                </a:lnTo>
                <a:lnTo>
                  <a:pt x="60058" y="31305"/>
                </a:lnTo>
                <a:lnTo>
                  <a:pt x="60058" y="199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996639" y="941779"/>
            <a:ext cx="67945" cy="95250"/>
          </a:xfrm>
          <a:custGeom>
            <a:avLst/>
            <a:gdLst/>
            <a:ahLst/>
            <a:cxnLst/>
            <a:rect l="l" t="t" r="r" b="b"/>
            <a:pathLst>
              <a:path w="67945" h="95250">
                <a:moveTo>
                  <a:pt x="10007" y="0"/>
                </a:moveTo>
                <a:lnTo>
                  <a:pt x="0" y="0"/>
                </a:lnTo>
                <a:lnTo>
                  <a:pt x="0" y="75819"/>
                </a:lnTo>
                <a:lnTo>
                  <a:pt x="57823" y="75819"/>
                </a:lnTo>
                <a:lnTo>
                  <a:pt x="57823" y="94665"/>
                </a:lnTo>
                <a:lnTo>
                  <a:pt x="67513" y="94665"/>
                </a:lnTo>
                <a:lnTo>
                  <a:pt x="67513" y="67094"/>
                </a:lnTo>
                <a:lnTo>
                  <a:pt x="10007" y="67094"/>
                </a:lnTo>
                <a:lnTo>
                  <a:pt x="10007" y="0"/>
                </a:lnTo>
                <a:close/>
              </a:path>
              <a:path w="67945" h="95250">
                <a:moveTo>
                  <a:pt x="59207" y="0"/>
                </a:moveTo>
                <a:lnTo>
                  <a:pt x="49199" y="0"/>
                </a:lnTo>
                <a:lnTo>
                  <a:pt x="49199" y="67094"/>
                </a:lnTo>
                <a:lnTo>
                  <a:pt x="59207" y="67094"/>
                </a:lnTo>
                <a:lnTo>
                  <a:pt x="592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084783" y="941790"/>
            <a:ext cx="53340" cy="76200"/>
          </a:xfrm>
          <a:custGeom>
            <a:avLst/>
            <a:gdLst/>
            <a:ahLst/>
            <a:cxnLst/>
            <a:rect l="l" t="t" r="r" b="b"/>
            <a:pathLst>
              <a:path w="53340" h="76200">
                <a:moveTo>
                  <a:pt x="52489" y="0"/>
                </a:moveTo>
                <a:lnTo>
                  <a:pt x="0" y="0"/>
                </a:lnTo>
                <a:lnTo>
                  <a:pt x="0" y="75806"/>
                </a:lnTo>
                <a:lnTo>
                  <a:pt x="53022" y="75806"/>
                </a:lnTo>
                <a:lnTo>
                  <a:pt x="53022" y="67081"/>
                </a:lnTo>
                <a:lnTo>
                  <a:pt x="10007" y="67081"/>
                </a:lnTo>
                <a:lnTo>
                  <a:pt x="10007" y="40881"/>
                </a:lnTo>
                <a:lnTo>
                  <a:pt x="49720" y="40881"/>
                </a:lnTo>
                <a:lnTo>
                  <a:pt x="49720" y="32473"/>
                </a:lnTo>
                <a:lnTo>
                  <a:pt x="10007" y="32473"/>
                </a:lnTo>
                <a:lnTo>
                  <a:pt x="10007" y="8724"/>
                </a:lnTo>
                <a:lnTo>
                  <a:pt x="52489" y="8724"/>
                </a:lnTo>
                <a:lnTo>
                  <a:pt x="524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160459" y="941779"/>
            <a:ext cx="60325" cy="76200"/>
          </a:xfrm>
          <a:custGeom>
            <a:avLst/>
            <a:gdLst/>
            <a:ahLst/>
            <a:cxnLst/>
            <a:rect l="l" t="t" r="r" b="b"/>
            <a:pathLst>
              <a:path w="60325" h="76200">
                <a:moveTo>
                  <a:pt x="10020" y="0"/>
                </a:moveTo>
                <a:lnTo>
                  <a:pt x="0" y="0"/>
                </a:lnTo>
                <a:lnTo>
                  <a:pt x="0" y="75819"/>
                </a:lnTo>
                <a:lnTo>
                  <a:pt x="10020" y="75819"/>
                </a:lnTo>
                <a:lnTo>
                  <a:pt x="10020" y="40360"/>
                </a:lnTo>
                <a:lnTo>
                  <a:pt x="60058" y="40360"/>
                </a:lnTo>
                <a:lnTo>
                  <a:pt x="60058" y="31635"/>
                </a:lnTo>
                <a:lnTo>
                  <a:pt x="10020" y="31635"/>
                </a:lnTo>
                <a:lnTo>
                  <a:pt x="10020" y="0"/>
                </a:lnTo>
                <a:close/>
              </a:path>
              <a:path w="60325" h="76200">
                <a:moveTo>
                  <a:pt x="60058" y="40360"/>
                </a:moveTo>
                <a:lnTo>
                  <a:pt x="50050" y="40360"/>
                </a:lnTo>
                <a:lnTo>
                  <a:pt x="50050" y="75819"/>
                </a:lnTo>
                <a:lnTo>
                  <a:pt x="60058" y="75819"/>
                </a:lnTo>
                <a:lnTo>
                  <a:pt x="60058" y="40360"/>
                </a:lnTo>
                <a:close/>
              </a:path>
              <a:path w="60325" h="76200">
                <a:moveTo>
                  <a:pt x="60058" y="0"/>
                </a:moveTo>
                <a:lnTo>
                  <a:pt x="50050" y="0"/>
                </a:lnTo>
                <a:lnTo>
                  <a:pt x="50050" y="31635"/>
                </a:lnTo>
                <a:lnTo>
                  <a:pt x="60058" y="31635"/>
                </a:lnTo>
                <a:lnTo>
                  <a:pt x="600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239639" y="941790"/>
            <a:ext cx="60960" cy="76200"/>
          </a:xfrm>
          <a:custGeom>
            <a:avLst/>
            <a:gdLst/>
            <a:ahLst/>
            <a:cxnLst/>
            <a:rect l="l" t="t" r="r" b="b"/>
            <a:pathLst>
              <a:path w="60959" h="76200">
                <a:moveTo>
                  <a:pt x="35458" y="8724"/>
                </a:moveTo>
                <a:lnTo>
                  <a:pt x="25450" y="8724"/>
                </a:lnTo>
                <a:lnTo>
                  <a:pt x="25450" y="75806"/>
                </a:lnTo>
                <a:lnTo>
                  <a:pt x="35458" y="75806"/>
                </a:lnTo>
                <a:lnTo>
                  <a:pt x="35458" y="8724"/>
                </a:lnTo>
                <a:close/>
              </a:path>
              <a:path w="60959" h="76200">
                <a:moveTo>
                  <a:pt x="60909" y="0"/>
                </a:moveTo>
                <a:lnTo>
                  <a:pt x="0" y="0"/>
                </a:lnTo>
                <a:lnTo>
                  <a:pt x="0" y="8724"/>
                </a:lnTo>
                <a:lnTo>
                  <a:pt x="60909" y="8724"/>
                </a:lnTo>
                <a:lnTo>
                  <a:pt x="609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320121" y="941787"/>
            <a:ext cx="55244" cy="76200"/>
          </a:xfrm>
          <a:custGeom>
            <a:avLst/>
            <a:gdLst/>
            <a:ahLst/>
            <a:cxnLst/>
            <a:rect l="l" t="t" r="r" b="b"/>
            <a:pathLst>
              <a:path w="55245" h="76200">
                <a:moveTo>
                  <a:pt x="31191" y="0"/>
                </a:moveTo>
                <a:lnTo>
                  <a:pt x="0" y="0"/>
                </a:lnTo>
                <a:lnTo>
                  <a:pt x="0" y="75806"/>
                </a:lnTo>
                <a:lnTo>
                  <a:pt x="10007" y="75806"/>
                </a:lnTo>
                <a:lnTo>
                  <a:pt x="10007" y="44716"/>
                </a:lnTo>
                <a:lnTo>
                  <a:pt x="35192" y="44498"/>
                </a:lnTo>
                <a:lnTo>
                  <a:pt x="46100" y="40870"/>
                </a:lnTo>
                <a:lnTo>
                  <a:pt x="49290" y="36309"/>
                </a:lnTo>
                <a:lnTo>
                  <a:pt x="10007" y="36309"/>
                </a:lnTo>
                <a:lnTo>
                  <a:pt x="10007" y="8623"/>
                </a:lnTo>
                <a:lnTo>
                  <a:pt x="51292" y="8623"/>
                </a:lnTo>
                <a:lnTo>
                  <a:pt x="45726" y="2838"/>
                </a:lnTo>
                <a:lnTo>
                  <a:pt x="31191" y="0"/>
                </a:lnTo>
                <a:close/>
              </a:path>
              <a:path w="55245" h="76200">
                <a:moveTo>
                  <a:pt x="51292" y="8623"/>
                </a:moveTo>
                <a:lnTo>
                  <a:pt x="37795" y="8623"/>
                </a:lnTo>
                <a:lnTo>
                  <a:pt x="46418" y="10325"/>
                </a:lnTo>
                <a:lnTo>
                  <a:pt x="46418" y="33642"/>
                </a:lnTo>
                <a:lnTo>
                  <a:pt x="38963" y="36309"/>
                </a:lnTo>
                <a:lnTo>
                  <a:pt x="49290" y="36309"/>
                </a:lnTo>
                <a:lnTo>
                  <a:pt x="53076" y="30895"/>
                </a:lnTo>
                <a:lnTo>
                  <a:pt x="54686" y="12150"/>
                </a:lnTo>
                <a:lnTo>
                  <a:pt x="51292" y="862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439547" y="941778"/>
            <a:ext cx="60325" cy="76200"/>
          </a:xfrm>
          <a:custGeom>
            <a:avLst/>
            <a:gdLst/>
            <a:ahLst/>
            <a:cxnLst/>
            <a:rect l="l" t="t" r="r" b="b"/>
            <a:pathLst>
              <a:path w="60325" h="76200">
                <a:moveTo>
                  <a:pt x="32359" y="0"/>
                </a:moveTo>
                <a:lnTo>
                  <a:pt x="0" y="0"/>
                </a:lnTo>
                <a:lnTo>
                  <a:pt x="0" y="75818"/>
                </a:lnTo>
                <a:lnTo>
                  <a:pt x="43447" y="74581"/>
                </a:lnTo>
                <a:lnTo>
                  <a:pt x="55194" y="68316"/>
                </a:lnTo>
                <a:lnTo>
                  <a:pt x="55503" y="67411"/>
                </a:lnTo>
                <a:lnTo>
                  <a:pt x="9791" y="67411"/>
                </a:lnTo>
                <a:lnTo>
                  <a:pt x="9791" y="40360"/>
                </a:lnTo>
                <a:lnTo>
                  <a:pt x="56936" y="40360"/>
                </a:lnTo>
                <a:lnTo>
                  <a:pt x="54724" y="37388"/>
                </a:lnTo>
                <a:lnTo>
                  <a:pt x="45688" y="35134"/>
                </a:lnTo>
                <a:lnTo>
                  <a:pt x="48573" y="32486"/>
                </a:lnTo>
                <a:lnTo>
                  <a:pt x="9791" y="32486"/>
                </a:lnTo>
                <a:lnTo>
                  <a:pt x="9791" y="8521"/>
                </a:lnTo>
                <a:lnTo>
                  <a:pt x="51904" y="8521"/>
                </a:lnTo>
                <a:lnTo>
                  <a:pt x="46699" y="2846"/>
                </a:lnTo>
                <a:lnTo>
                  <a:pt x="32359" y="0"/>
                </a:lnTo>
                <a:close/>
              </a:path>
              <a:path w="60325" h="76200">
                <a:moveTo>
                  <a:pt x="56936" y="40360"/>
                </a:moveTo>
                <a:lnTo>
                  <a:pt x="28181" y="40360"/>
                </a:lnTo>
                <a:lnTo>
                  <a:pt x="42790" y="41971"/>
                </a:lnTo>
                <a:lnTo>
                  <a:pt x="49822" y="53454"/>
                </a:lnTo>
                <a:lnTo>
                  <a:pt x="49822" y="66763"/>
                </a:lnTo>
                <a:lnTo>
                  <a:pt x="39928" y="67411"/>
                </a:lnTo>
                <a:lnTo>
                  <a:pt x="55503" y="67411"/>
                </a:lnTo>
                <a:lnTo>
                  <a:pt x="59943" y="54419"/>
                </a:lnTo>
                <a:lnTo>
                  <a:pt x="59943" y="44399"/>
                </a:lnTo>
                <a:lnTo>
                  <a:pt x="56936" y="40360"/>
                </a:lnTo>
                <a:close/>
              </a:path>
              <a:path w="60325" h="76200">
                <a:moveTo>
                  <a:pt x="51904" y="8521"/>
                </a:moveTo>
                <a:lnTo>
                  <a:pt x="37693" y="8521"/>
                </a:lnTo>
                <a:lnTo>
                  <a:pt x="46532" y="9055"/>
                </a:lnTo>
                <a:lnTo>
                  <a:pt x="46532" y="31838"/>
                </a:lnTo>
                <a:lnTo>
                  <a:pt x="36309" y="32486"/>
                </a:lnTo>
                <a:lnTo>
                  <a:pt x="48573" y="32486"/>
                </a:lnTo>
                <a:lnTo>
                  <a:pt x="53467" y="27995"/>
                </a:lnTo>
                <a:lnTo>
                  <a:pt x="55546" y="12492"/>
                </a:lnTo>
                <a:lnTo>
                  <a:pt x="51904" y="852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519370" y="940922"/>
            <a:ext cx="72390" cy="78740"/>
          </a:xfrm>
          <a:custGeom>
            <a:avLst/>
            <a:gdLst/>
            <a:ahLst/>
            <a:cxnLst/>
            <a:rect l="l" t="t" r="r" b="b"/>
            <a:pathLst>
              <a:path w="72390" h="78740">
                <a:moveTo>
                  <a:pt x="26674" y="0"/>
                </a:moveTo>
                <a:lnTo>
                  <a:pt x="15351" y="4945"/>
                </a:lnTo>
                <a:lnTo>
                  <a:pt x="6864" y="14167"/>
                </a:lnTo>
                <a:lnTo>
                  <a:pt x="1611" y="27747"/>
                </a:lnTo>
                <a:lnTo>
                  <a:pt x="0" y="45653"/>
                </a:lnTo>
                <a:lnTo>
                  <a:pt x="3828" y="58570"/>
                </a:lnTo>
                <a:lnTo>
                  <a:pt x="11619" y="68961"/>
                </a:lnTo>
                <a:lnTo>
                  <a:pt x="23672" y="75852"/>
                </a:lnTo>
                <a:lnTo>
                  <a:pt x="40287" y="78268"/>
                </a:lnTo>
                <a:lnTo>
                  <a:pt x="54156" y="74028"/>
                </a:lnTo>
                <a:lnTo>
                  <a:pt x="59043" y="69697"/>
                </a:lnTo>
                <a:lnTo>
                  <a:pt x="32692" y="69697"/>
                </a:lnTo>
                <a:lnTo>
                  <a:pt x="20344" y="64895"/>
                </a:lnTo>
                <a:lnTo>
                  <a:pt x="12334" y="54216"/>
                </a:lnTo>
                <a:lnTo>
                  <a:pt x="9481" y="38662"/>
                </a:lnTo>
                <a:lnTo>
                  <a:pt x="10339" y="30160"/>
                </a:lnTo>
                <a:lnTo>
                  <a:pt x="15423" y="18898"/>
                </a:lnTo>
                <a:lnTo>
                  <a:pt x="26029" y="11195"/>
                </a:lnTo>
                <a:lnTo>
                  <a:pt x="43242" y="8797"/>
                </a:lnTo>
                <a:lnTo>
                  <a:pt x="59325" y="8797"/>
                </a:lnTo>
                <a:lnTo>
                  <a:pt x="57751" y="7181"/>
                </a:lnTo>
                <a:lnTo>
                  <a:pt x="44619" y="1602"/>
                </a:lnTo>
                <a:lnTo>
                  <a:pt x="26674" y="0"/>
                </a:lnTo>
                <a:close/>
              </a:path>
              <a:path w="72390" h="78740">
                <a:moveTo>
                  <a:pt x="59325" y="8797"/>
                </a:moveTo>
                <a:lnTo>
                  <a:pt x="43242" y="8797"/>
                </a:lnTo>
                <a:lnTo>
                  <a:pt x="53290" y="15039"/>
                </a:lnTo>
                <a:lnTo>
                  <a:pt x="59655" y="27026"/>
                </a:lnTo>
                <a:lnTo>
                  <a:pt x="61697" y="44842"/>
                </a:lnTo>
                <a:lnTo>
                  <a:pt x="57013" y="58128"/>
                </a:lnTo>
                <a:lnTo>
                  <a:pt x="47261" y="66724"/>
                </a:lnTo>
                <a:lnTo>
                  <a:pt x="32692" y="69697"/>
                </a:lnTo>
                <a:lnTo>
                  <a:pt x="59043" y="69697"/>
                </a:lnTo>
                <a:lnTo>
                  <a:pt x="64105" y="65211"/>
                </a:lnTo>
                <a:lnTo>
                  <a:pt x="70099" y="52888"/>
                </a:lnTo>
                <a:lnTo>
                  <a:pt x="72105" y="38129"/>
                </a:lnTo>
                <a:lnTo>
                  <a:pt x="71063" y="27718"/>
                </a:lnTo>
                <a:lnTo>
                  <a:pt x="66445" y="16107"/>
                </a:lnTo>
                <a:lnTo>
                  <a:pt x="59325" y="879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615073" y="941787"/>
            <a:ext cx="55244" cy="76200"/>
          </a:xfrm>
          <a:custGeom>
            <a:avLst/>
            <a:gdLst/>
            <a:ahLst/>
            <a:cxnLst/>
            <a:rect l="l" t="t" r="r" b="b"/>
            <a:pathLst>
              <a:path w="55245" h="76200">
                <a:moveTo>
                  <a:pt x="31191" y="0"/>
                </a:moveTo>
                <a:lnTo>
                  <a:pt x="0" y="0"/>
                </a:lnTo>
                <a:lnTo>
                  <a:pt x="0" y="75806"/>
                </a:lnTo>
                <a:lnTo>
                  <a:pt x="10007" y="75806"/>
                </a:lnTo>
                <a:lnTo>
                  <a:pt x="10007" y="44716"/>
                </a:lnTo>
                <a:lnTo>
                  <a:pt x="35192" y="44498"/>
                </a:lnTo>
                <a:lnTo>
                  <a:pt x="46100" y="40870"/>
                </a:lnTo>
                <a:lnTo>
                  <a:pt x="49290" y="36309"/>
                </a:lnTo>
                <a:lnTo>
                  <a:pt x="10007" y="36309"/>
                </a:lnTo>
                <a:lnTo>
                  <a:pt x="10007" y="8623"/>
                </a:lnTo>
                <a:lnTo>
                  <a:pt x="51292" y="8623"/>
                </a:lnTo>
                <a:lnTo>
                  <a:pt x="45726" y="2838"/>
                </a:lnTo>
                <a:lnTo>
                  <a:pt x="31191" y="0"/>
                </a:lnTo>
                <a:close/>
              </a:path>
              <a:path w="55245" h="76200">
                <a:moveTo>
                  <a:pt x="51292" y="8623"/>
                </a:moveTo>
                <a:lnTo>
                  <a:pt x="37795" y="8623"/>
                </a:lnTo>
                <a:lnTo>
                  <a:pt x="46418" y="10325"/>
                </a:lnTo>
                <a:lnTo>
                  <a:pt x="46418" y="33642"/>
                </a:lnTo>
                <a:lnTo>
                  <a:pt x="38963" y="36309"/>
                </a:lnTo>
                <a:lnTo>
                  <a:pt x="49290" y="36309"/>
                </a:lnTo>
                <a:lnTo>
                  <a:pt x="53076" y="30895"/>
                </a:lnTo>
                <a:lnTo>
                  <a:pt x="54686" y="12150"/>
                </a:lnTo>
                <a:lnTo>
                  <a:pt x="51292" y="862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690532" y="940921"/>
            <a:ext cx="72390" cy="78740"/>
          </a:xfrm>
          <a:custGeom>
            <a:avLst/>
            <a:gdLst/>
            <a:ahLst/>
            <a:cxnLst/>
            <a:rect l="l" t="t" r="r" b="b"/>
            <a:pathLst>
              <a:path w="72390" h="78740">
                <a:moveTo>
                  <a:pt x="26678" y="0"/>
                </a:moveTo>
                <a:lnTo>
                  <a:pt x="15351" y="4944"/>
                </a:lnTo>
                <a:lnTo>
                  <a:pt x="6863" y="14164"/>
                </a:lnTo>
                <a:lnTo>
                  <a:pt x="1609" y="27759"/>
                </a:lnTo>
                <a:lnTo>
                  <a:pt x="0" y="45646"/>
                </a:lnTo>
                <a:lnTo>
                  <a:pt x="3824" y="58566"/>
                </a:lnTo>
                <a:lnTo>
                  <a:pt x="11610" y="68960"/>
                </a:lnTo>
                <a:lnTo>
                  <a:pt x="23660" y="75853"/>
                </a:lnTo>
                <a:lnTo>
                  <a:pt x="40276" y="78269"/>
                </a:lnTo>
                <a:lnTo>
                  <a:pt x="54145" y="74029"/>
                </a:lnTo>
                <a:lnTo>
                  <a:pt x="59031" y="69700"/>
                </a:lnTo>
                <a:lnTo>
                  <a:pt x="32690" y="69700"/>
                </a:lnTo>
                <a:lnTo>
                  <a:pt x="20341" y="64899"/>
                </a:lnTo>
                <a:lnTo>
                  <a:pt x="12334" y="54220"/>
                </a:lnTo>
                <a:lnTo>
                  <a:pt x="9483" y="38664"/>
                </a:lnTo>
                <a:lnTo>
                  <a:pt x="10337" y="30172"/>
                </a:lnTo>
                <a:lnTo>
                  <a:pt x="15414" y="18905"/>
                </a:lnTo>
                <a:lnTo>
                  <a:pt x="26015" y="11197"/>
                </a:lnTo>
                <a:lnTo>
                  <a:pt x="43228" y="8796"/>
                </a:lnTo>
                <a:lnTo>
                  <a:pt x="59315" y="8796"/>
                </a:lnTo>
                <a:lnTo>
                  <a:pt x="57748" y="7185"/>
                </a:lnTo>
                <a:lnTo>
                  <a:pt x="44619" y="1603"/>
                </a:lnTo>
                <a:lnTo>
                  <a:pt x="26678" y="0"/>
                </a:lnTo>
                <a:close/>
              </a:path>
              <a:path w="72390" h="78740">
                <a:moveTo>
                  <a:pt x="59315" y="8796"/>
                </a:moveTo>
                <a:lnTo>
                  <a:pt x="43228" y="8796"/>
                </a:lnTo>
                <a:lnTo>
                  <a:pt x="53276" y="15034"/>
                </a:lnTo>
                <a:lnTo>
                  <a:pt x="59644" y="27021"/>
                </a:lnTo>
                <a:lnTo>
                  <a:pt x="61687" y="44837"/>
                </a:lnTo>
                <a:lnTo>
                  <a:pt x="57004" y="58126"/>
                </a:lnTo>
                <a:lnTo>
                  <a:pt x="47255" y="66725"/>
                </a:lnTo>
                <a:lnTo>
                  <a:pt x="32690" y="69700"/>
                </a:lnTo>
                <a:lnTo>
                  <a:pt x="59031" y="69700"/>
                </a:lnTo>
                <a:lnTo>
                  <a:pt x="64094" y="65213"/>
                </a:lnTo>
                <a:lnTo>
                  <a:pt x="70089" y="52890"/>
                </a:lnTo>
                <a:lnTo>
                  <a:pt x="72094" y="38130"/>
                </a:lnTo>
                <a:lnTo>
                  <a:pt x="71066" y="27759"/>
                </a:lnTo>
                <a:lnTo>
                  <a:pt x="66439" y="16114"/>
                </a:lnTo>
                <a:lnTo>
                  <a:pt x="59315" y="879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9785809" y="941779"/>
            <a:ext cx="60325" cy="76200"/>
          </a:xfrm>
          <a:custGeom>
            <a:avLst/>
            <a:gdLst/>
            <a:ahLst/>
            <a:cxnLst/>
            <a:rect l="l" t="t" r="r" b="b"/>
            <a:pathLst>
              <a:path w="60325" h="76200">
                <a:moveTo>
                  <a:pt x="10007" y="0"/>
                </a:moveTo>
                <a:lnTo>
                  <a:pt x="0" y="0"/>
                </a:lnTo>
                <a:lnTo>
                  <a:pt x="0" y="75819"/>
                </a:lnTo>
                <a:lnTo>
                  <a:pt x="10007" y="75819"/>
                </a:lnTo>
                <a:lnTo>
                  <a:pt x="10007" y="40360"/>
                </a:lnTo>
                <a:lnTo>
                  <a:pt x="60058" y="40360"/>
                </a:lnTo>
                <a:lnTo>
                  <a:pt x="60058" y="31635"/>
                </a:lnTo>
                <a:lnTo>
                  <a:pt x="10007" y="31635"/>
                </a:lnTo>
                <a:lnTo>
                  <a:pt x="10007" y="0"/>
                </a:lnTo>
                <a:close/>
              </a:path>
              <a:path w="60325" h="76200">
                <a:moveTo>
                  <a:pt x="60058" y="40360"/>
                </a:moveTo>
                <a:lnTo>
                  <a:pt x="50038" y="40360"/>
                </a:lnTo>
                <a:lnTo>
                  <a:pt x="50038" y="75819"/>
                </a:lnTo>
                <a:lnTo>
                  <a:pt x="60058" y="75819"/>
                </a:lnTo>
                <a:lnTo>
                  <a:pt x="60058" y="40360"/>
                </a:lnTo>
                <a:close/>
              </a:path>
              <a:path w="60325" h="76200">
                <a:moveTo>
                  <a:pt x="60058" y="0"/>
                </a:moveTo>
                <a:lnTo>
                  <a:pt x="50038" y="0"/>
                </a:lnTo>
                <a:lnTo>
                  <a:pt x="50038" y="31635"/>
                </a:lnTo>
                <a:lnTo>
                  <a:pt x="60058" y="31635"/>
                </a:lnTo>
                <a:lnTo>
                  <a:pt x="600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873287" y="941790"/>
            <a:ext cx="53340" cy="76200"/>
          </a:xfrm>
          <a:custGeom>
            <a:avLst/>
            <a:gdLst/>
            <a:ahLst/>
            <a:cxnLst/>
            <a:rect l="l" t="t" r="r" b="b"/>
            <a:pathLst>
              <a:path w="53340" h="76200">
                <a:moveTo>
                  <a:pt x="52501" y="0"/>
                </a:moveTo>
                <a:lnTo>
                  <a:pt x="0" y="0"/>
                </a:lnTo>
                <a:lnTo>
                  <a:pt x="0" y="75806"/>
                </a:lnTo>
                <a:lnTo>
                  <a:pt x="53035" y="75806"/>
                </a:lnTo>
                <a:lnTo>
                  <a:pt x="53035" y="67081"/>
                </a:lnTo>
                <a:lnTo>
                  <a:pt x="10007" y="67081"/>
                </a:lnTo>
                <a:lnTo>
                  <a:pt x="10007" y="40881"/>
                </a:lnTo>
                <a:lnTo>
                  <a:pt x="49733" y="40881"/>
                </a:lnTo>
                <a:lnTo>
                  <a:pt x="49733" y="32473"/>
                </a:lnTo>
                <a:lnTo>
                  <a:pt x="10007" y="32473"/>
                </a:lnTo>
                <a:lnTo>
                  <a:pt x="10007" y="8724"/>
                </a:lnTo>
                <a:lnTo>
                  <a:pt x="52501" y="8724"/>
                </a:lnTo>
                <a:lnTo>
                  <a:pt x="525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939721" y="941779"/>
            <a:ext cx="108585" cy="76200"/>
          </a:xfrm>
          <a:custGeom>
            <a:avLst/>
            <a:gdLst/>
            <a:ahLst/>
            <a:cxnLst/>
            <a:rect l="l" t="t" r="r" b="b"/>
            <a:pathLst>
              <a:path w="108584" h="76200">
                <a:moveTo>
                  <a:pt x="15963" y="0"/>
                </a:moveTo>
                <a:lnTo>
                  <a:pt x="3390" y="0"/>
                </a:lnTo>
                <a:lnTo>
                  <a:pt x="33642" y="31102"/>
                </a:lnTo>
                <a:lnTo>
                  <a:pt x="0" y="75819"/>
                </a:lnTo>
                <a:lnTo>
                  <a:pt x="12560" y="75819"/>
                </a:lnTo>
                <a:lnTo>
                  <a:pt x="40246" y="38125"/>
                </a:lnTo>
                <a:lnTo>
                  <a:pt x="79807" y="38125"/>
                </a:lnTo>
                <a:lnTo>
                  <a:pt x="77648" y="35255"/>
                </a:lnTo>
                <a:lnTo>
                  <a:pt x="49187" y="35255"/>
                </a:lnTo>
                <a:lnTo>
                  <a:pt x="15963" y="0"/>
                </a:lnTo>
                <a:close/>
              </a:path>
              <a:path w="108584" h="76200">
                <a:moveTo>
                  <a:pt x="67919" y="38125"/>
                </a:moveTo>
                <a:lnTo>
                  <a:pt x="40246" y="38125"/>
                </a:lnTo>
                <a:lnTo>
                  <a:pt x="49187" y="47498"/>
                </a:lnTo>
                <a:lnTo>
                  <a:pt x="49187" y="75819"/>
                </a:lnTo>
                <a:lnTo>
                  <a:pt x="58978" y="75819"/>
                </a:lnTo>
                <a:lnTo>
                  <a:pt x="58978" y="47498"/>
                </a:lnTo>
                <a:lnTo>
                  <a:pt x="67919" y="38125"/>
                </a:lnTo>
                <a:close/>
              </a:path>
              <a:path w="108584" h="76200">
                <a:moveTo>
                  <a:pt x="79807" y="38125"/>
                </a:moveTo>
                <a:lnTo>
                  <a:pt x="67919" y="38125"/>
                </a:lnTo>
                <a:lnTo>
                  <a:pt x="95605" y="75819"/>
                </a:lnTo>
                <a:lnTo>
                  <a:pt x="108165" y="75819"/>
                </a:lnTo>
                <a:lnTo>
                  <a:pt x="79807" y="38125"/>
                </a:lnTo>
                <a:close/>
              </a:path>
              <a:path w="108584" h="76200">
                <a:moveTo>
                  <a:pt x="58978" y="0"/>
                </a:moveTo>
                <a:lnTo>
                  <a:pt x="49187" y="0"/>
                </a:lnTo>
                <a:lnTo>
                  <a:pt x="49187" y="35255"/>
                </a:lnTo>
                <a:lnTo>
                  <a:pt x="58978" y="35255"/>
                </a:lnTo>
                <a:lnTo>
                  <a:pt x="58978" y="0"/>
                </a:lnTo>
                <a:close/>
              </a:path>
              <a:path w="108584" h="76200">
                <a:moveTo>
                  <a:pt x="104775" y="0"/>
                </a:moveTo>
                <a:lnTo>
                  <a:pt x="92202" y="0"/>
                </a:lnTo>
                <a:lnTo>
                  <a:pt x="58978" y="35255"/>
                </a:lnTo>
                <a:lnTo>
                  <a:pt x="77648" y="35255"/>
                </a:lnTo>
                <a:lnTo>
                  <a:pt x="74523" y="31102"/>
                </a:lnTo>
                <a:lnTo>
                  <a:pt x="1047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0060478" y="940507"/>
            <a:ext cx="67945" cy="79375"/>
          </a:xfrm>
          <a:custGeom>
            <a:avLst/>
            <a:gdLst/>
            <a:ahLst/>
            <a:cxnLst/>
            <a:rect l="l" t="t" r="r" b="b"/>
            <a:pathLst>
              <a:path w="67945" h="79375">
                <a:moveTo>
                  <a:pt x="29849" y="0"/>
                </a:moveTo>
                <a:lnTo>
                  <a:pt x="16956" y="4639"/>
                </a:lnTo>
                <a:lnTo>
                  <a:pt x="7594" y="13756"/>
                </a:lnTo>
                <a:lnTo>
                  <a:pt x="1898" y="26547"/>
                </a:lnTo>
                <a:lnTo>
                  <a:pt x="0" y="42207"/>
                </a:lnTo>
                <a:lnTo>
                  <a:pt x="3007" y="57469"/>
                </a:lnTo>
                <a:lnTo>
                  <a:pt x="10158" y="69024"/>
                </a:lnTo>
                <a:lnTo>
                  <a:pt x="20997" y="76345"/>
                </a:lnTo>
                <a:lnTo>
                  <a:pt x="35074" y="78902"/>
                </a:lnTo>
                <a:lnTo>
                  <a:pt x="42995" y="78171"/>
                </a:lnTo>
                <a:lnTo>
                  <a:pt x="55459" y="72882"/>
                </a:lnTo>
                <a:lnTo>
                  <a:pt x="58078" y="69782"/>
                </a:lnTo>
                <a:lnTo>
                  <a:pt x="30166" y="69782"/>
                </a:lnTo>
                <a:lnTo>
                  <a:pt x="19370" y="64297"/>
                </a:lnTo>
                <a:lnTo>
                  <a:pt x="12523" y="52822"/>
                </a:lnTo>
                <a:lnTo>
                  <a:pt x="10197" y="35450"/>
                </a:lnTo>
                <a:lnTo>
                  <a:pt x="13693" y="21943"/>
                </a:lnTo>
                <a:lnTo>
                  <a:pt x="22482" y="12059"/>
                </a:lnTo>
                <a:lnTo>
                  <a:pt x="37372" y="8251"/>
                </a:lnTo>
                <a:lnTo>
                  <a:pt x="58824" y="8251"/>
                </a:lnTo>
                <a:lnTo>
                  <a:pt x="58256" y="7501"/>
                </a:lnTo>
                <a:lnTo>
                  <a:pt x="45979" y="1715"/>
                </a:lnTo>
                <a:lnTo>
                  <a:pt x="29849" y="0"/>
                </a:lnTo>
                <a:close/>
              </a:path>
              <a:path w="67945" h="79375">
                <a:moveTo>
                  <a:pt x="67878" y="48460"/>
                </a:moveTo>
                <a:lnTo>
                  <a:pt x="54862" y="58975"/>
                </a:lnTo>
                <a:lnTo>
                  <a:pt x="45916" y="67271"/>
                </a:lnTo>
                <a:lnTo>
                  <a:pt x="30166" y="69782"/>
                </a:lnTo>
                <a:lnTo>
                  <a:pt x="58078" y="69782"/>
                </a:lnTo>
                <a:lnTo>
                  <a:pt x="63947" y="62837"/>
                </a:lnTo>
                <a:lnTo>
                  <a:pt x="67878" y="48460"/>
                </a:lnTo>
                <a:close/>
              </a:path>
              <a:path w="67945" h="79375">
                <a:moveTo>
                  <a:pt x="58824" y="8251"/>
                </a:moveTo>
                <a:lnTo>
                  <a:pt x="37372" y="8251"/>
                </a:lnTo>
                <a:lnTo>
                  <a:pt x="50390" y="12862"/>
                </a:lnTo>
                <a:lnTo>
                  <a:pt x="57222" y="24076"/>
                </a:lnTo>
                <a:lnTo>
                  <a:pt x="65643" y="17244"/>
                </a:lnTo>
                <a:lnTo>
                  <a:pt x="58824" y="825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0151648" y="941788"/>
            <a:ext cx="62865" cy="76200"/>
          </a:xfrm>
          <a:custGeom>
            <a:avLst/>
            <a:gdLst/>
            <a:ahLst/>
            <a:cxnLst/>
            <a:rect l="l" t="t" r="r" b="b"/>
            <a:pathLst>
              <a:path w="62865" h="76200">
                <a:moveTo>
                  <a:pt x="10007" y="0"/>
                </a:moveTo>
                <a:lnTo>
                  <a:pt x="0" y="0"/>
                </a:lnTo>
                <a:lnTo>
                  <a:pt x="0" y="75806"/>
                </a:lnTo>
                <a:lnTo>
                  <a:pt x="10007" y="75806"/>
                </a:lnTo>
                <a:lnTo>
                  <a:pt x="10007" y="49199"/>
                </a:lnTo>
                <a:lnTo>
                  <a:pt x="22220" y="37592"/>
                </a:lnTo>
                <a:lnTo>
                  <a:pt x="10007" y="37592"/>
                </a:lnTo>
                <a:lnTo>
                  <a:pt x="10007" y="0"/>
                </a:lnTo>
                <a:close/>
              </a:path>
              <a:path w="62865" h="76200">
                <a:moveTo>
                  <a:pt x="34588" y="37261"/>
                </a:moveTo>
                <a:lnTo>
                  <a:pt x="22567" y="37261"/>
                </a:lnTo>
                <a:lnTo>
                  <a:pt x="50038" y="75806"/>
                </a:lnTo>
                <a:lnTo>
                  <a:pt x="62814" y="75806"/>
                </a:lnTo>
                <a:lnTo>
                  <a:pt x="34588" y="37261"/>
                </a:lnTo>
                <a:close/>
              </a:path>
              <a:path w="62865" h="76200">
                <a:moveTo>
                  <a:pt x="61544" y="0"/>
                </a:moveTo>
                <a:lnTo>
                  <a:pt x="48437" y="0"/>
                </a:lnTo>
                <a:lnTo>
                  <a:pt x="10007" y="37592"/>
                </a:lnTo>
                <a:lnTo>
                  <a:pt x="22220" y="37592"/>
                </a:lnTo>
                <a:lnTo>
                  <a:pt x="22567" y="37261"/>
                </a:lnTo>
                <a:lnTo>
                  <a:pt x="34588" y="37261"/>
                </a:lnTo>
                <a:lnTo>
                  <a:pt x="29603" y="30454"/>
                </a:lnTo>
                <a:lnTo>
                  <a:pt x="615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0227640" y="940921"/>
            <a:ext cx="72390" cy="78740"/>
          </a:xfrm>
          <a:custGeom>
            <a:avLst/>
            <a:gdLst/>
            <a:ahLst/>
            <a:cxnLst/>
            <a:rect l="l" t="t" r="r" b="b"/>
            <a:pathLst>
              <a:path w="72390" h="78740">
                <a:moveTo>
                  <a:pt x="26681" y="0"/>
                </a:moveTo>
                <a:lnTo>
                  <a:pt x="15355" y="4944"/>
                </a:lnTo>
                <a:lnTo>
                  <a:pt x="6867" y="14164"/>
                </a:lnTo>
                <a:lnTo>
                  <a:pt x="1615" y="27714"/>
                </a:lnTo>
                <a:lnTo>
                  <a:pt x="0" y="45647"/>
                </a:lnTo>
                <a:lnTo>
                  <a:pt x="3824" y="58567"/>
                </a:lnTo>
                <a:lnTo>
                  <a:pt x="11610" y="68960"/>
                </a:lnTo>
                <a:lnTo>
                  <a:pt x="23661" y="75853"/>
                </a:lnTo>
                <a:lnTo>
                  <a:pt x="40278" y="78269"/>
                </a:lnTo>
                <a:lnTo>
                  <a:pt x="54151" y="74029"/>
                </a:lnTo>
                <a:lnTo>
                  <a:pt x="59036" y="69699"/>
                </a:lnTo>
                <a:lnTo>
                  <a:pt x="32692" y="69699"/>
                </a:lnTo>
                <a:lnTo>
                  <a:pt x="20347" y="64899"/>
                </a:lnTo>
                <a:lnTo>
                  <a:pt x="12336" y="54220"/>
                </a:lnTo>
                <a:lnTo>
                  <a:pt x="9483" y="38663"/>
                </a:lnTo>
                <a:lnTo>
                  <a:pt x="10336" y="30173"/>
                </a:lnTo>
                <a:lnTo>
                  <a:pt x="15413" y="18905"/>
                </a:lnTo>
                <a:lnTo>
                  <a:pt x="26014" y="11196"/>
                </a:lnTo>
                <a:lnTo>
                  <a:pt x="43226" y="8795"/>
                </a:lnTo>
                <a:lnTo>
                  <a:pt x="59315" y="8795"/>
                </a:lnTo>
                <a:lnTo>
                  <a:pt x="57749" y="7186"/>
                </a:lnTo>
                <a:lnTo>
                  <a:pt x="44621" y="1603"/>
                </a:lnTo>
                <a:lnTo>
                  <a:pt x="26681" y="0"/>
                </a:lnTo>
                <a:close/>
              </a:path>
              <a:path w="72390" h="78740">
                <a:moveTo>
                  <a:pt x="59315" y="8795"/>
                </a:moveTo>
                <a:lnTo>
                  <a:pt x="43226" y="8795"/>
                </a:lnTo>
                <a:lnTo>
                  <a:pt x="53275" y="15033"/>
                </a:lnTo>
                <a:lnTo>
                  <a:pt x="59643" y="27019"/>
                </a:lnTo>
                <a:lnTo>
                  <a:pt x="61687" y="44835"/>
                </a:lnTo>
                <a:lnTo>
                  <a:pt x="57005" y="58125"/>
                </a:lnTo>
                <a:lnTo>
                  <a:pt x="47256" y="66725"/>
                </a:lnTo>
                <a:lnTo>
                  <a:pt x="32692" y="69699"/>
                </a:lnTo>
                <a:lnTo>
                  <a:pt x="59036" y="69699"/>
                </a:lnTo>
                <a:lnTo>
                  <a:pt x="64098" y="65213"/>
                </a:lnTo>
                <a:lnTo>
                  <a:pt x="70090" y="52890"/>
                </a:lnTo>
                <a:lnTo>
                  <a:pt x="72094" y="38130"/>
                </a:lnTo>
                <a:lnTo>
                  <a:pt x="71066" y="27760"/>
                </a:lnTo>
                <a:lnTo>
                  <a:pt x="66440" y="16115"/>
                </a:lnTo>
                <a:lnTo>
                  <a:pt x="59315" y="87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322903" y="921880"/>
            <a:ext cx="60325" cy="95885"/>
          </a:xfrm>
          <a:custGeom>
            <a:avLst/>
            <a:gdLst/>
            <a:ahLst/>
            <a:cxnLst/>
            <a:rect l="l" t="t" r="r" b="b"/>
            <a:pathLst>
              <a:path w="60325" h="95884">
                <a:moveTo>
                  <a:pt x="19265" y="0"/>
                </a:moveTo>
                <a:lnTo>
                  <a:pt x="13855" y="0"/>
                </a:lnTo>
                <a:lnTo>
                  <a:pt x="14909" y="8521"/>
                </a:lnTo>
                <a:lnTo>
                  <a:pt x="21196" y="14693"/>
                </a:lnTo>
                <a:lnTo>
                  <a:pt x="39293" y="14693"/>
                </a:lnTo>
                <a:lnTo>
                  <a:pt x="44615" y="8521"/>
                </a:lnTo>
                <a:lnTo>
                  <a:pt x="44652" y="8293"/>
                </a:lnTo>
                <a:lnTo>
                  <a:pt x="24485" y="8293"/>
                </a:lnTo>
                <a:lnTo>
                  <a:pt x="20777" y="5105"/>
                </a:lnTo>
                <a:lnTo>
                  <a:pt x="19265" y="0"/>
                </a:lnTo>
                <a:close/>
              </a:path>
              <a:path w="60325" h="95884">
                <a:moveTo>
                  <a:pt x="45999" y="0"/>
                </a:moveTo>
                <a:lnTo>
                  <a:pt x="40576" y="0"/>
                </a:lnTo>
                <a:lnTo>
                  <a:pt x="38862" y="5105"/>
                </a:lnTo>
                <a:lnTo>
                  <a:pt x="35458" y="8293"/>
                </a:lnTo>
                <a:lnTo>
                  <a:pt x="44652" y="8293"/>
                </a:lnTo>
                <a:lnTo>
                  <a:pt x="45999" y="0"/>
                </a:lnTo>
                <a:close/>
              </a:path>
              <a:path w="60325" h="95884">
                <a:moveTo>
                  <a:pt x="10020" y="19900"/>
                </a:moveTo>
                <a:lnTo>
                  <a:pt x="0" y="19900"/>
                </a:lnTo>
                <a:lnTo>
                  <a:pt x="0" y="95719"/>
                </a:lnTo>
                <a:lnTo>
                  <a:pt x="12573" y="95719"/>
                </a:lnTo>
                <a:lnTo>
                  <a:pt x="19287" y="84112"/>
                </a:lnTo>
                <a:lnTo>
                  <a:pt x="10020" y="84112"/>
                </a:lnTo>
                <a:lnTo>
                  <a:pt x="10020" y="19900"/>
                </a:lnTo>
                <a:close/>
              </a:path>
              <a:path w="60325" h="95884">
                <a:moveTo>
                  <a:pt x="60058" y="31305"/>
                </a:moveTo>
                <a:lnTo>
                  <a:pt x="50050" y="31305"/>
                </a:lnTo>
                <a:lnTo>
                  <a:pt x="50050" y="95719"/>
                </a:lnTo>
                <a:lnTo>
                  <a:pt x="60058" y="95719"/>
                </a:lnTo>
                <a:lnTo>
                  <a:pt x="60058" y="31305"/>
                </a:lnTo>
                <a:close/>
              </a:path>
              <a:path w="60325" h="95884">
                <a:moveTo>
                  <a:pt x="60058" y="19900"/>
                </a:moveTo>
                <a:lnTo>
                  <a:pt x="47383" y="19900"/>
                </a:lnTo>
                <a:lnTo>
                  <a:pt x="10223" y="84112"/>
                </a:lnTo>
                <a:lnTo>
                  <a:pt x="19287" y="84112"/>
                </a:lnTo>
                <a:lnTo>
                  <a:pt x="49834" y="31305"/>
                </a:lnTo>
                <a:lnTo>
                  <a:pt x="60058" y="31305"/>
                </a:lnTo>
                <a:lnTo>
                  <a:pt x="60058" y="199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993546" y="1100587"/>
            <a:ext cx="72390" cy="78740"/>
          </a:xfrm>
          <a:custGeom>
            <a:avLst/>
            <a:gdLst/>
            <a:ahLst/>
            <a:cxnLst/>
            <a:rect l="l" t="t" r="r" b="b"/>
            <a:pathLst>
              <a:path w="72390" h="78740">
                <a:moveTo>
                  <a:pt x="26688" y="0"/>
                </a:moveTo>
                <a:lnTo>
                  <a:pt x="15360" y="4940"/>
                </a:lnTo>
                <a:lnTo>
                  <a:pt x="6869" y="14156"/>
                </a:lnTo>
                <a:lnTo>
                  <a:pt x="1615" y="27704"/>
                </a:lnTo>
                <a:lnTo>
                  <a:pt x="0" y="45639"/>
                </a:lnTo>
                <a:lnTo>
                  <a:pt x="3824" y="58562"/>
                </a:lnTo>
                <a:lnTo>
                  <a:pt x="11610" y="68954"/>
                </a:lnTo>
                <a:lnTo>
                  <a:pt x="23661" y="75844"/>
                </a:lnTo>
                <a:lnTo>
                  <a:pt x="40278" y="78260"/>
                </a:lnTo>
                <a:lnTo>
                  <a:pt x="54152" y="74022"/>
                </a:lnTo>
                <a:lnTo>
                  <a:pt x="59043" y="69690"/>
                </a:lnTo>
                <a:lnTo>
                  <a:pt x="32702" y="69690"/>
                </a:lnTo>
                <a:lnTo>
                  <a:pt x="20352" y="64896"/>
                </a:lnTo>
                <a:lnTo>
                  <a:pt x="12337" y="54222"/>
                </a:lnTo>
                <a:lnTo>
                  <a:pt x="9483" y="38666"/>
                </a:lnTo>
                <a:lnTo>
                  <a:pt x="10338" y="30175"/>
                </a:lnTo>
                <a:lnTo>
                  <a:pt x="15418" y="18907"/>
                </a:lnTo>
                <a:lnTo>
                  <a:pt x="26021" y="11198"/>
                </a:lnTo>
                <a:lnTo>
                  <a:pt x="43229" y="8795"/>
                </a:lnTo>
                <a:lnTo>
                  <a:pt x="59330" y="8795"/>
                </a:lnTo>
                <a:lnTo>
                  <a:pt x="57760" y="7183"/>
                </a:lnTo>
                <a:lnTo>
                  <a:pt x="44630" y="1603"/>
                </a:lnTo>
                <a:lnTo>
                  <a:pt x="26688" y="0"/>
                </a:lnTo>
                <a:close/>
              </a:path>
              <a:path w="72390" h="78740">
                <a:moveTo>
                  <a:pt x="59330" y="8795"/>
                </a:moveTo>
                <a:lnTo>
                  <a:pt x="43229" y="8795"/>
                </a:lnTo>
                <a:lnTo>
                  <a:pt x="53285" y="15029"/>
                </a:lnTo>
                <a:lnTo>
                  <a:pt x="59656" y="27010"/>
                </a:lnTo>
                <a:lnTo>
                  <a:pt x="61701" y="44824"/>
                </a:lnTo>
                <a:lnTo>
                  <a:pt x="57020" y="58113"/>
                </a:lnTo>
                <a:lnTo>
                  <a:pt x="47271" y="66714"/>
                </a:lnTo>
                <a:lnTo>
                  <a:pt x="32702" y="69690"/>
                </a:lnTo>
                <a:lnTo>
                  <a:pt x="59043" y="69690"/>
                </a:lnTo>
                <a:lnTo>
                  <a:pt x="64104" y="65208"/>
                </a:lnTo>
                <a:lnTo>
                  <a:pt x="70100" y="52887"/>
                </a:lnTo>
                <a:lnTo>
                  <a:pt x="72107" y="38132"/>
                </a:lnTo>
                <a:lnTo>
                  <a:pt x="71078" y="27756"/>
                </a:lnTo>
                <a:lnTo>
                  <a:pt x="66451" y="16110"/>
                </a:lnTo>
                <a:lnTo>
                  <a:pt x="59330" y="87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088835" y="1101445"/>
            <a:ext cx="57785" cy="76200"/>
          </a:xfrm>
          <a:custGeom>
            <a:avLst/>
            <a:gdLst/>
            <a:ahLst/>
            <a:cxnLst/>
            <a:rect l="l" t="t" r="r" b="b"/>
            <a:pathLst>
              <a:path w="57784" h="76200">
                <a:moveTo>
                  <a:pt x="51955" y="0"/>
                </a:moveTo>
                <a:lnTo>
                  <a:pt x="0" y="0"/>
                </a:lnTo>
                <a:lnTo>
                  <a:pt x="0" y="75818"/>
                </a:lnTo>
                <a:lnTo>
                  <a:pt x="36947" y="75785"/>
                </a:lnTo>
                <a:lnTo>
                  <a:pt x="48667" y="72374"/>
                </a:lnTo>
                <a:lnTo>
                  <a:pt x="52435" y="67094"/>
                </a:lnTo>
                <a:lnTo>
                  <a:pt x="10007" y="67094"/>
                </a:lnTo>
                <a:lnTo>
                  <a:pt x="10007" y="39395"/>
                </a:lnTo>
                <a:lnTo>
                  <a:pt x="53476" y="39395"/>
                </a:lnTo>
                <a:lnTo>
                  <a:pt x="49721" y="34333"/>
                </a:lnTo>
                <a:lnTo>
                  <a:pt x="35344" y="30670"/>
                </a:lnTo>
                <a:lnTo>
                  <a:pt x="10007" y="30670"/>
                </a:lnTo>
                <a:lnTo>
                  <a:pt x="10007" y="8737"/>
                </a:lnTo>
                <a:lnTo>
                  <a:pt x="51955" y="8737"/>
                </a:lnTo>
                <a:lnTo>
                  <a:pt x="51955" y="0"/>
                </a:lnTo>
                <a:close/>
              </a:path>
              <a:path w="57784" h="76200">
                <a:moveTo>
                  <a:pt x="53476" y="39395"/>
                </a:moveTo>
                <a:lnTo>
                  <a:pt x="43230" y="39395"/>
                </a:lnTo>
                <a:lnTo>
                  <a:pt x="48666" y="43967"/>
                </a:lnTo>
                <a:lnTo>
                  <a:pt x="48666" y="62610"/>
                </a:lnTo>
                <a:lnTo>
                  <a:pt x="43116" y="67094"/>
                </a:lnTo>
                <a:lnTo>
                  <a:pt x="52435" y="67094"/>
                </a:lnTo>
                <a:lnTo>
                  <a:pt x="55737" y="62467"/>
                </a:lnTo>
                <a:lnTo>
                  <a:pt x="57478" y="44790"/>
                </a:lnTo>
                <a:lnTo>
                  <a:pt x="53476" y="393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9163968" y="1101448"/>
            <a:ext cx="64769" cy="77470"/>
          </a:xfrm>
          <a:custGeom>
            <a:avLst/>
            <a:gdLst/>
            <a:ahLst/>
            <a:cxnLst/>
            <a:rect l="l" t="t" r="r" b="b"/>
            <a:pathLst>
              <a:path w="64770" h="77469">
                <a:moveTo>
                  <a:pt x="0" y="67398"/>
                </a:moveTo>
                <a:lnTo>
                  <a:pt x="0" y="75920"/>
                </a:lnTo>
                <a:lnTo>
                  <a:pt x="1917" y="76657"/>
                </a:lnTo>
                <a:lnTo>
                  <a:pt x="5105" y="77406"/>
                </a:lnTo>
                <a:lnTo>
                  <a:pt x="13162" y="76280"/>
                </a:lnTo>
                <a:lnTo>
                  <a:pt x="20540" y="68465"/>
                </a:lnTo>
                <a:lnTo>
                  <a:pt x="4254" y="68465"/>
                </a:lnTo>
                <a:lnTo>
                  <a:pt x="1384" y="68249"/>
                </a:lnTo>
                <a:lnTo>
                  <a:pt x="0" y="67398"/>
                </a:lnTo>
                <a:close/>
              </a:path>
              <a:path w="64770" h="77469">
                <a:moveTo>
                  <a:pt x="64312" y="8737"/>
                </a:moveTo>
                <a:lnTo>
                  <a:pt x="54305" y="8737"/>
                </a:lnTo>
                <a:lnTo>
                  <a:pt x="54305" y="75819"/>
                </a:lnTo>
                <a:lnTo>
                  <a:pt x="64312" y="75819"/>
                </a:lnTo>
                <a:lnTo>
                  <a:pt x="64312" y="8737"/>
                </a:lnTo>
                <a:close/>
              </a:path>
              <a:path w="64770" h="77469">
                <a:moveTo>
                  <a:pt x="64312" y="0"/>
                </a:moveTo>
                <a:lnTo>
                  <a:pt x="16713" y="0"/>
                </a:lnTo>
                <a:lnTo>
                  <a:pt x="15328" y="46215"/>
                </a:lnTo>
                <a:lnTo>
                  <a:pt x="14808" y="65493"/>
                </a:lnTo>
                <a:lnTo>
                  <a:pt x="10858" y="68465"/>
                </a:lnTo>
                <a:lnTo>
                  <a:pt x="20540" y="68465"/>
                </a:lnTo>
                <a:lnTo>
                  <a:pt x="21639" y="67300"/>
                </a:lnTo>
                <a:lnTo>
                  <a:pt x="24815" y="51422"/>
                </a:lnTo>
                <a:lnTo>
                  <a:pt x="26301" y="8737"/>
                </a:lnTo>
                <a:lnTo>
                  <a:pt x="64312" y="8737"/>
                </a:lnTo>
                <a:lnTo>
                  <a:pt x="643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9246678" y="1101449"/>
            <a:ext cx="71120" cy="76200"/>
          </a:xfrm>
          <a:custGeom>
            <a:avLst/>
            <a:gdLst/>
            <a:ahLst/>
            <a:cxnLst/>
            <a:rect l="l" t="t" r="r" b="b"/>
            <a:pathLst>
              <a:path w="71120" h="76200">
                <a:moveTo>
                  <a:pt x="41097" y="0"/>
                </a:moveTo>
                <a:lnTo>
                  <a:pt x="29806" y="0"/>
                </a:lnTo>
                <a:lnTo>
                  <a:pt x="0" y="75819"/>
                </a:lnTo>
                <a:lnTo>
                  <a:pt x="10642" y="75819"/>
                </a:lnTo>
                <a:lnTo>
                  <a:pt x="19265" y="52603"/>
                </a:lnTo>
                <a:lnTo>
                  <a:pt x="61636" y="52603"/>
                </a:lnTo>
                <a:lnTo>
                  <a:pt x="58517" y="44615"/>
                </a:lnTo>
                <a:lnTo>
                  <a:pt x="22148" y="44615"/>
                </a:lnTo>
                <a:lnTo>
                  <a:pt x="35242" y="9575"/>
                </a:lnTo>
                <a:lnTo>
                  <a:pt x="44836" y="9575"/>
                </a:lnTo>
                <a:lnTo>
                  <a:pt x="41097" y="0"/>
                </a:lnTo>
                <a:close/>
              </a:path>
              <a:path w="71120" h="76200">
                <a:moveTo>
                  <a:pt x="61636" y="52603"/>
                </a:moveTo>
                <a:lnTo>
                  <a:pt x="51104" y="52603"/>
                </a:lnTo>
                <a:lnTo>
                  <a:pt x="59512" y="75819"/>
                </a:lnTo>
                <a:lnTo>
                  <a:pt x="70700" y="75819"/>
                </a:lnTo>
                <a:lnTo>
                  <a:pt x="61636" y="52603"/>
                </a:lnTo>
                <a:close/>
              </a:path>
              <a:path w="71120" h="76200">
                <a:moveTo>
                  <a:pt x="44836" y="9575"/>
                </a:moveTo>
                <a:lnTo>
                  <a:pt x="35242" y="9575"/>
                </a:lnTo>
                <a:lnTo>
                  <a:pt x="48132" y="44615"/>
                </a:lnTo>
                <a:lnTo>
                  <a:pt x="58517" y="44615"/>
                </a:lnTo>
                <a:lnTo>
                  <a:pt x="44836" y="95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331889" y="1100161"/>
            <a:ext cx="67945" cy="79375"/>
          </a:xfrm>
          <a:custGeom>
            <a:avLst/>
            <a:gdLst/>
            <a:ahLst/>
            <a:cxnLst/>
            <a:rect l="l" t="t" r="r" b="b"/>
            <a:pathLst>
              <a:path w="67945" h="79375">
                <a:moveTo>
                  <a:pt x="29850" y="0"/>
                </a:moveTo>
                <a:lnTo>
                  <a:pt x="16958" y="4636"/>
                </a:lnTo>
                <a:lnTo>
                  <a:pt x="7596" y="13753"/>
                </a:lnTo>
                <a:lnTo>
                  <a:pt x="1898" y="26545"/>
                </a:lnTo>
                <a:lnTo>
                  <a:pt x="0" y="42207"/>
                </a:lnTo>
                <a:lnTo>
                  <a:pt x="3005" y="57468"/>
                </a:lnTo>
                <a:lnTo>
                  <a:pt x="10155" y="69024"/>
                </a:lnTo>
                <a:lnTo>
                  <a:pt x="20996" y="76345"/>
                </a:lnTo>
                <a:lnTo>
                  <a:pt x="35074" y="78903"/>
                </a:lnTo>
                <a:lnTo>
                  <a:pt x="42996" y="78173"/>
                </a:lnTo>
                <a:lnTo>
                  <a:pt x="55460" y="72883"/>
                </a:lnTo>
                <a:lnTo>
                  <a:pt x="58077" y="69786"/>
                </a:lnTo>
                <a:lnTo>
                  <a:pt x="30179" y="69786"/>
                </a:lnTo>
                <a:lnTo>
                  <a:pt x="19376" y="64305"/>
                </a:lnTo>
                <a:lnTo>
                  <a:pt x="12525" y="52835"/>
                </a:lnTo>
                <a:lnTo>
                  <a:pt x="10196" y="35468"/>
                </a:lnTo>
                <a:lnTo>
                  <a:pt x="13689" y="21958"/>
                </a:lnTo>
                <a:lnTo>
                  <a:pt x="22476" y="12073"/>
                </a:lnTo>
                <a:lnTo>
                  <a:pt x="37363" y="8264"/>
                </a:lnTo>
                <a:lnTo>
                  <a:pt x="58830" y="8264"/>
                </a:lnTo>
                <a:lnTo>
                  <a:pt x="58253" y="7503"/>
                </a:lnTo>
                <a:lnTo>
                  <a:pt x="45974" y="1716"/>
                </a:lnTo>
                <a:lnTo>
                  <a:pt x="29850" y="0"/>
                </a:lnTo>
                <a:close/>
              </a:path>
              <a:path w="67945" h="79375">
                <a:moveTo>
                  <a:pt x="67878" y="48461"/>
                </a:moveTo>
                <a:lnTo>
                  <a:pt x="54867" y="58970"/>
                </a:lnTo>
                <a:lnTo>
                  <a:pt x="45924" y="67272"/>
                </a:lnTo>
                <a:lnTo>
                  <a:pt x="30179" y="69786"/>
                </a:lnTo>
                <a:lnTo>
                  <a:pt x="58077" y="69786"/>
                </a:lnTo>
                <a:lnTo>
                  <a:pt x="63947" y="62838"/>
                </a:lnTo>
                <a:lnTo>
                  <a:pt x="67878" y="48461"/>
                </a:lnTo>
                <a:close/>
              </a:path>
              <a:path w="67945" h="79375">
                <a:moveTo>
                  <a:pt x="58830" y="8264"/>
                </a:moveTo>
                <a:lnTo>
                  <a:pt x="37363" y="8264"/>
                </a:lnTo>
                <a:lnTo>
                  <a:pt x="50388" y="12872"/>
                </a:lnTo>
                <a:lnTo>
                  <a:pt x="57223" y="24077"/>
                </a:lnTo>
                <a:lnTo>
                  <a:pt x="65643" y="17246"/>
                </a:lnTo>
                <a:lnTo>
                  <a:pt x="58830" y="826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412838" y="1101456"/>
            <a:ext cx="60960" cy="76200"/>
          </a:xfrm>
          <a:custGeom>
            <a:avLst/>
            <a:gdLst/>
            <a:ahLst/>
            <a:cxnLst/>
            <a:rect l="l" t="t" r="r" b="b"/>
            <a:pathLst>
              <a:path w="60959" h="76200">
                <a:moveTo>
                  <a:pt x="35458" y="8724"/>
                </a:moveTo>
                <a:lnTo>
                  <a:pt x="25438" y="8724"/>
                </a:lnTo>
                <a:lnTo>
                  <a:pt x="25438" y="75806"/>
                </a:lnTo>
                <a:lnTo>
                  <a:pt x="35458" y="75806"/>
                </a:lnTo>
                <a:lnTo>
                  <a:pt x="35458" y="8724"/>
                </a:lnTo>
                <a:close/>
              </a:path>
              <a:path w="60959" h="76200">
                <a:moveTo>
                  <a:pt x="60896" y="0"/>
                </a:moveTo>
                <a:lnTo>
                  <a:pt x="0" y="0"/>
                </a:lnTo>
                <a:lnTo>
                  <a:pt x="0" y="8724"/>
                </a:lnTo>
                <a:lnTo>
                  <a:pt x="60896" y="8724"/>
                </a:lnTo>
                <a:lnTo>
                  <a:pt x="608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492885" y="1101450"/>
            <a:ext cx="60325" cy="76200"/>
          </a:xfrm>
          <a:custGeom>
            <a:avLst/>
            <a:gdLst/>
            <a:ahLst/>
            <a:cxnLst/>
            <a:rect l="l" t="t" r="r" b="b"/>
            <a:pathLst>
              <a:path w="60325" h="76200">
                <a:moveTo>
                  <a:pt x="10007" y="0"/>
                </a:moveTo>
                <a:lnTo>
                  <a:pt x="0" y="0"/>
                </a:lnTo>
                <a:lnTo>
                  <a:pt x="0" y="75819"/>
                </a:lnTo>
                <a:lnTo>
                  <a:pt x="12560" y="75819"/>
                </a:lnTo>
                <a:lnTo>
                  <a:pt x="19274" y="64211"/>
                </a:lnTo>
                <a:lnTo>
                  <a:pt x="10007" y="64211"/>
                </a:lnTo>
                <a:lnTo>
                  <a:pt x="10007" y="0"/>
                </a:lnTo>
                <a:close/>
              </a:path>
              <a:path w="60325" h="76200">
                <a:moveTo>
                  <a:pt x="60058" y="11379"/>
                </a:moveTo>
                <a:lnTo>
                  <a:pt x="50038" y="11379"/>
                </a:lnTo>
                <a:lnTo>
                  <a:pt x="50038" y="75819"/>
                </a:lnTo>
                <a:lnTo>
                  <a:pt x="60058" y="75819"/>
                </a:lnTo>
                <a:lnTo>
                  <a:pt x="60058" y="11379"/>
                </a:lnTo>
                <a:close/>
              </a:path>
              <a:path w="60325" h="76200">
                <a:moveTo>
                  <a:pt x="60058" y="0"/>
                </a:moveTo>
                <a:lnTo>
                  <a:pt x="47371" y="0"/>
                </a:lnTo>
                <a:lnTo>
                  <a:pt x="10223" y="64211"/>
                </a:lnTo>
                <a:lnTo>
                  <a:pt x="19274" y="64211"/>
                </a:lnTo>
                <a:lnTo>
                  <a:pt x="49834" y="11379"/>
                </a:lnTo>
                <a:lnTo>
                  <a:pt x="60058" y="11379"/>
                </a:lnTo>
                <a:lnTo>
                  <a:pt x="600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622525" y="683248"/>
            <a:ext cx="2187305" cy="50060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821898" y="3110158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11887" y="0"/>
                </a:moveTo>
                <a:lnTo>
                  <a:pt x="3428" y="0"/>
                </a:lnTo>
                <a:lnTo>
                  <a:pt x="0" y="3441"/>
                </a:lnTo>
                <a:lnTo>
                  <a:pt x="0" y="12026"/>
                </a:lnTo>
                <a:lnTo>
                  <a:pt x="3428" y="15455"/>
                </a:lnTo>
                <a:lnTo>
                  <a:pt x="11887" y="15455"/>
                </a:lnTo>
                <a:lnTo>
                  <a:pt x="15316" y="12026"/>
                </a:lnTo>
                <a:lnTo>
                  <a:pt x="15316" y="3441"/>
                </a:lnTo>
                <a:lnTo>
                  <a:pt x="118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1475136" y="2094056"/>
            <a:ext cx="8318932" cy="5366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7510" marR="5080" indent="-385445">
              <a:lnSpc>
                <a:spcPct val="119700"/>
              </a:lnSpc>
            </a:pPr>
            <a:r>
              <a:rPr lang="en-US" sz="3200" u="sng" dirty="0">
                <a:solidFill>
                  <a:srgbClr val="FFFFFF"/>
                </a:solidFill>
                <a:latin typeface="Arial"/>
                <a:cs typeface="Arial"/>
              </a:rPr>
              <a:t>rmc36@mail.ru</a:t>
            </a:r>
            <a:endParaRPr sz="3200" u="sng" dirty="0">
              <a:latin typeface="Arial"/>
              <a:cs typeface="Arial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2269510" y="5157396"/>
            <a:ext cx="439420" cy="252729"/>
          </a:xfrm>
          <a:custGeom>
            <a:avLst/>
            <a:gdLst/>
            <a:ahLst/>
            <a:cxnLst/>
            <a:rect l="l" t="t" r="r" b="b"/>
            <a:pathLst>
              <a:path w="439419" h="252729">
                <a:moveTo>
                  <a:pt x="408711" y="0"/>
                </a:moveTo>
                <a:lnTo>
                  <a:pt x="0" y="184581"/>
                </a:lnTo>
                <a:lnTo>
                  <a:pt x="30721" y="252590"/>
                </a:lnTo>
                <a:lnTo>
                  <a:pt x="93176" y="224383"/>
                </a:lnTo>
                <a:lnTo>
                  <a:pt x="41376" y="224383"/>
                </a:lnTo>
                <a:lnTo>
                  <a:pt x="28206" y="195237"/>
                </a:lnTo>
                <a:lnTo>
                  <a:pt x="398056" y="28206"/>
                </a:lnTo>
                <a:lnTo>
                  <a:pt x="421447" y="28206"/>
                </a:lnTo>
                <a:lnTo>
                  <a:pt x="408711" y="0"/>
                </a:lnTo>
                <a:close/>
              </a:path>
              <a:path w="439419" h="252729">
                <a:moveTo>
                  <a:pt x="421447" y="28206"/>
                </a:moveTo>
                <a:lnTo>
                  <a:pt x="398056" y="28206"/>
                </a:lnTo>
                <a:lnTo>
                  <a:pt x="411213" y="57353"/>
                </a:lnTo>
                <a:lnTo>
                  <a:pt x="41376" y="224383"/>
                </a:lnTo>
                <a:lnTo>
                  <a:pt x="93176" y="224383"/>
                </a:lnTo>
                <a:lnTo>
                  <a:pt x="439419" y="68008"/>
                </a:lnTo>
                <a:lnTo>
                  <a:pt x="421447" y="282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77630" y="6194131"/>
            <a:ext cx="224790" cy="370840"/>
          </a:xfrm>
          <a:custGeom>
            <a:avLst/>
            <a:gdLst/>
            <a:ahLst/>
            <a:cxnLst/>
            <a:rect l="l" t="t" r="r" b="b"/>
            <a:pathLst>
              <a:path w="224790" h="370840">
                <a:moveTo>
                  <a:pt x="0" y="0"/>
                </a:moveTo>
                <a:lnTo>
                  <a:pt x="76657" y="370255"/>
                </a:lnTo>
                <a:lnTo>
                  <a:pt x="224497" y="1913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367913" y="5501429"/>
            <a:ext cx="106680" cy="108585"/>
          </a:xfrm>
          <a:custGeom>
            <a:avLst/>
            <a:gdLst/>
            <a:ahLst/>
            <a:cxnLst/>
            <a:rect l="l" t="t" r="r" b="b"/>
            <a:pathLst>
              <a:path w="106680" h="108585">
                <a:moveTo>
                  <a:pt x="53217" y="0"/>
                </a:moveTo>
                <a:lnTo>
                  <a:pt x="11450" y="20489"/>
                </a:lnTo>
                <a:lnTo>
                  <a:pt x="0" y="50663"/>
                </a:lnTo>
                <a:lnTo>
                  <a:pt x="231" y="60765"/>
                </a:lnTo>
                <a:lnTo>
                  <a:pt x="18311" y="95109"/>
                </a:lnTo>
                <a:lnTo>
                  <a:pt x="58265" y="108421"/>
                </a:lnTo>
                <a:lnTo>
                  <a:pt x="73250" y="105289"/>
                </a:lnTo>
                <a:lnTo>
                  <a:pt x="103552" y="70293"/>
                </a:lnTo>
                <a:lnTo>
                  <a:pt x="106227" y="49829"/>
                </a:lnTo>
                <a:lnTo>
                  <a:pt x="104772" y="40060"/>
                </a:lnTo>
                <a:lnTo>
                  <a:pt x="74181" y="4279"/>
                </a:lnTo>
                <a:lnTo>
                  <a:pt x="532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775191" y="6816388"/>
            <a:ext cx="67945" cy="41910"/>
          </a:xfrm>
          <a:custGeom>
            <a:avLst/>
            <a:gdLst/>
            <a:ahLst/>
            <a:cxnLst/>
            <a:rect l="l" t="t" r="r" b="b"/>
            <a:pathLst>
              <a:path w="67944" h="41909">
                <a:moveTo>
                  <a:pt x="29083" y="0"/>
                </a:moveTo>
                <a:lnTo>
                  <a:pt x="16322" y="4662"/>
                </a:lnTo>
                <a:lnTo>
                  <a:pt x="6736" y="13186"/>
                </a:lnTo>
                <a:lnTo>
                  <a:pt x="1053" y="24450"/>
                </a:lnTo>
                <a:lnTo>
                  <a:pt x="0" y="37335"/>
                </a:lnTo>
                <a:lnTo>
                  <a:pt x="1513" y="41611"/>
                </a:lnTo>
                <a:lnTo>
                  <a:pt x="66229" y="41611"/>
                </a:lnTo>
                <a:lnTo>
                  <a:pt x="67432" y="30868"/>
                </a:lnTo>
                <a:lnTo>
                  <a:pt x="67072" y="27967"/>
                </a:lnTo>
                <a:lnTo>
                  <a:pt x="62400" y="15611"/>
                </a:lnTo>
                <a:lnTo>
                  <a:pt x="53719" y="6263"/>
                </a:lnTo>
                <a:lnTo>
                  <a:pt x="42218" y="775"/>
                </a:lnTo>
                <a:lnTo>
                  <a:pt x="29083" y="0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753187" y="6714634"/>
            <a:ext cx="62230" cy="40640"/>
          </a:xfrm>
          <a:custGeom>
            <a:avLst/>
            <a:gdLst/>
            <a:ahLst/>
            <a:cxnLst/>
            <a:rect l="l" t="t" r="r" b="b"/>
            <a:pathLst>
              <a:path w="62230" h="40640">
                <a:moveTo>
                  <a:pt x="4087" y="0"/>
                </a:moveTo>
                <a:lnTo>
                  <a:pt x="177" y="3662"/>
                </a:lnTo>
                <a:lnTo>
                  <a:pt x="0" y="8018"/>
                </a:lnTo>
                <a:lnTo>
                  <a:pt x="749" y="12425"/>
                </a:lnTo>
                <a:lnTo>
                  <a:pt x="5421" y="24787"/>
                </a:lnTo>
                <a:lnTo>
                  <a:pt x="14101" y="34134"/>
                </a:lnTo>
                <a:lnTo>
                  <a:pt x="25602" y="39619"/>
                </a:lnTo>
                <a:lnTo>
                  <a:pt x="38737" y="40393"/>
                </a:lnTo>
                <a:lnTo>
                  <a:pt x="39750" y="40238"/>
                </a:lnTo>
                <a:lnTo>
                  <a:pt x="52520" y="35305"/>
                </a:lnTo>
                <a:lnTo>
                  <a:pt x="62004" y="26107"/>
                </a:lnTo>
                <a:lnTo>
                  <a:pt x="52065" y="16991"/>
                </a:lnTo>
                <a:lnTo>
                  <a:pt x="41082" y="10299"/>
                </a:lnTo>
                <a:lnTo>
                  <a:pt x="29277" y="5554"/>
                </a:lnTo>
                <a:lnTo>
                  <a:pt x="16872" y="2280"/>
                </a:lnTo>
                <a:lnTo>
                  <a:pt x="40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649716" y="6771177"/>
            <a:ext cx="67945" cy="67310"/>
          </a:xfrm>
          <a:custGeom>
            <a:avLst/>
            <a:gdLst/>
            <a:ahLst/>
            <a:cxnLst/>
            <a:rect l="l" t="t" r="r" b="b"/>
            <a:pathLst>
              <a:path w="67944" h="67309">
                <a:moveTo>
                  <a:pt x="30600" y="0"/>
                </a:moveTo>
                <a:lnTo>
                  <a:pt x="17273" y="4613"/>
                </a:lnTo>
                <a:lnTo>
                  <a:pt x="7351" y="12917"/>
                </a:lnTo>
                <a:lnTo>
                  <a:pt x="1403" y="23870"/>
                </a:lnTo>
                <a:lnTo>
                  <a:pt x="0" y="36430"/>
                </a:lnTo>
                <a:lnTo>
                  <a:pt x="359" y="39320"/>
                </a:lnTo>
                <a:lnTo>
                  <a:pt x="5031" y="51682"/>
                </a:lnTo>
                <a:lnTo>
                  <a:pt x="13712" y="61029"/>
                </a:lnTo>
                <a:lnTo>
                  <a:pt x="25213" y="66514"/>
                </a:lnTo>
                <a:lnTo>
                  <a:pt x="38348" y="67288"/>
                </a:lnTo>
                <a:lnTo>
                  <a:pt x="51118" y="62630"/>
                </a:lnTo>
                <a:lnTo>
                  <a:pt x="60707" y="54106"/>
                </a:lnTo>
                <a:lnTo>
                  <a:pt x="66389" y="42837"/>
                </a:lnTo>
                <a:lnTo>
                  <a:pt x="67441" y="29947"/>
                </a:lnTo>
                <a:lnTo>
                  <a:pt x="62799" y="16862"/>
                </a:lnTo>
                <a:lnTo>
                  <a:pt x="54397" y="7089"/>
                </a:lnTo>
                <a:lnTo>
                  <a:pt x="43306" y="1257"/>
                </a:lnTo>
                <a:lnTo>
                  <a:pt x="30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878220" y="6755122"/>
            <a:ext cx="60960" cy="45085"/>
          </a:xfrm>
          <a:custGeom>
            <a:avLst/>
            <a:gdLst/>
            <a:ahLst/>
            <a:cxnLst/>
            <a:rect l="l" t="t" r="r" b="b"/>
            <a:pathLst>
              <a:path w="60960" h="45084">
                <a:moveTo>
                  <a:pt x="6368" y="0"/>
                </a:moveTo>
                <a:lnTo>
                  <a:pt x="876" y="4117"/>
                </a:lnTo>
                <a:lnTo>
                  <a:pt x="0" y="10480"/>
                </a:lnTo>
                <a:lnTo>
                  <a:pt x="1092" y="16995"/>
                </a:lnTo>
                <a:lnTo>
                  <a:pt x="5766" y="29358"/>
                </a:lnTo>
                <a:lnTo>
                  <a:pt x="14451" y="38704"/>
                </a:lnTo>
                <a:lnTo>
                  <a:pt x="25957" y="44186"/>
                </a:lnTo>
                <a:lnTo>
                  <a:pt x="39098" y="44959"/>
                </a:lnTo>
                <a:lnTo>
                  <a:pt x="40093" y="44808"/>
                </a:lnTo>
                <a:lnTo>
                  <a:pt x="48615" y="43385"/>
                </a:lnTo>
                <a:lnTo>
                  <a:pt x="55816" y="38864"/>
                </a:lnTo>
                <a:lnTo>
                  <a:pt x="60845" y="32628"/>
                </a:lnTo>
                <a:lnTo>
                  <a:pt x="50361" y="25454"/>
                </a:lnTo>
                <a:lnTo>
                  <a:pt x="39660" y="18605"/>
                </a:lnTo>
                <a:lnTo>
                  <a:pt x="28754" y="12082"/>
                </a:lnTo>
                <a:lnTo>
                  <a:pt x="17653" y="5880"/>
                </a:lnTo>
                <a:lnTo>
                  <a:pt x="6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523418" y="6733023"/>
            <a:ext cx="68580" cy="60960"/>
          </a:xfrm>
          <a:custGeom>
            <a:avLst/>
            <a:gdLst/>
            <a:ahLst/>
            <a:cxnLst/>
            <a:rect l="l" t="t" r="r" b="b"/>
            <a:pathLst>
              <a:path w="68580" h="60959">
                <a:moveTo>
                  <a:pt x="55289" y="0"/>
                </a:moveTo>
                <a:lnTo>
                  <a:pt x="15967" y="6716"/>
                </a:lnTo>
                <a:lnTo>
                  <a:pt x="0" y="24873"/>
                </a:lnTo>
                <a:lnTo>
                  <a:pt x="1269" y="32429"/>
                </a:lnTo>
                <a:lnTo>
                  <a:pt x="5946" y="44782"/>
                </a:lnTo>
                <a:lnTo>
                  <a:pt x="14626" y="54127"/>
                </a:lnTo>
                <a:lnTo>
                  <a:pt x="26123" y="59613"/>
                </a:lnTo>
                <a:lnTo>
                  <a:pt x="39252" y="60387"/>
                </a:lnTo>
                <a:lnTo>
                  <a:pt x="52030" y="55730"/>
                </a:lnTo>
                <a:lnTo>
                  <a:pt x="61622" y="47208"/>
                </a:lnTo>
                <a:lnTo>
                  <a:pt x="67308" y="35944"/>
                </a:lnTo>
                <a:lnTo>
                  <a:pt x="68365" y="23058"/>
                </a:lnTo>
                <a:lnTo>
                  <a:pt x="63669" y="9640"/>
                </a:lnTo>
                <a:lnTo>
                  <a:pt x="552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420474" y="6809563"/>
            <a:ext cx="67945" cy="48895"/>
          </a:xfrm>
          <a:custGeom>
            <a:avLst/>
            <a:gdLst/>
            <a:ahLst/>
            <a:cxnLst/>
            <a:rect l="l" t="t" r="r" b="b"/>
            <a:pathLst>
              <a:path w="67944" h="48895">
                <a:moveTo>
                  <a:pt x="30600" y="0"/>
                </a:moveTo>
                <a:lnTo>
                  <a:pt x="17269" y="4614"/>
                </a:lnTo>
                <a:lnTo>
                  <a:pt x="7348" y="12922"/>
                </a:lnTo>
                <a:lnTo>
                  <a:pt x="1403" y="23880"/>
                </a:lnTo>
                <a:lnTo>
                  <a:pt x="0" y="36444"/>
                </a:lnTo>
                <a:lnTo>
                  <a:pt x="356" y="39319"/>
                </a:lnTo>
                <a:lnTo>
                  <a:pt x="3803" y="48436"/>
                </a:lnTo>
                <a:lnTo>
                  <a:pt x="63562" y="48436"/>
                </a:lnTo>
                <a:lnTo>
                  <a:pt x="66386" y="42836"/>
                </a:lnTo>
                <a:lnTo>
                  <a:pt x="67438" y="29945"/>
                </a:lnTo>
                <a:lnTo>
                  <a:pt x="62802" y="16859"/>
                </a:lnTo>
                <a:lnTo>
                  <a:pt x="54401" y="7085"/>
                </a:lnTo>
                <a:lnTo>
                  <a:pt x="43309" y="1254"/>
                </a:lnTo>
                <a:lnTo>
                  <a:pt x="30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106846" y="6405878"/>
            <a:ext cx="377190" cy="452120"/>
          </a:xfrm>
          <a:custGeom>
            <a:avLst/>
            <a:gdLst/>
            <a:ahLst/>
            <a:cxnLst/>
            <a:rect l="l" t="t" r="r" b="b"/>
            <a:pathLst>
              <a:path w="377189" h="452120">
                <a:moveTo>
                  <a:pt x="141443" y="0"/>
                </a:moveTo>
                <a:lnTo>
                  <a:pt x="106081" y="16813"/>
                </a:lnTo>
                <a:lnTo>
                  <a:pt x="75279" y="41507"/>
                </a:lnTo>
                <a:lnTo>
                  <a:pt x="49299" y="70192"/>
                </a:lnTo>
                <a:lnTo>
                  <a:pt x="28392" y="102464"/>
                </a:lnTo>
                <a:lnTo>
                  <a:pt x="12812" y="137918"/>
                </a:lnTo>
                <a:lnTo>
                  <a:pt x="3513" y="178017"/>
                </a:lnTo>
                <a:lnTo>
                  <a:pt x="0" y="216493"/>
                </a:lnTo>
                <a:lnTo>
                  <a:pt x="82" y="228951"/>
                </a:lnTo>
                <a:lnTo>
                  <a:pt x="6498" y="276912"/>
                </a:lnTo>
                <a:lnTo>
                  <a:pt x="22321" y="321812"/>
                </a:lnTo>
                <a:lnTo>
                  <a:pt x="49660" y="366278"/>
                </a:lnTo>
                <a:lnTo>
                  <a:pt x="75927" y="395239"/>
                </a:lnTo>
                <a:lnTo>
                  <a:pt x="105816" y="419241"/>
                </a:lnTo>
                <a:lnTo>
                  <a:pt x="155955" y="445528"/>
                </a:lnTo>
                <a:lnTo>
                  <a:pt x="175740" y="452121"/>
                </a:lnTo>
                <a:lnTo>
                  <a:pt x="311080" y="452121"/>
                </a:lnTo>
                <a:lnTo>
                  <a:pt x="359395" y="432396"/>
                </a:lnTo>
                <a:lnTo>
                  <a:pt x="376758" y="402656"/>
                </a:lnTo>
                <a:lnTo>
                  <a:pt x="375284" y="395404"/>
                </a:lnTo>
                <a:lnTo>
                  <a:pt x="247952" y="395404"/>
                </a:lnTo>
                <a:lnTo>
                  <a:pt x="235863" y="395378"/>
                </a:lnTo>
                <a:lnTo>
                  <a:pt x="186351" y="385787"/>
                </a:lnTo>
                <a:lnTo>
                  <a:pt x="149512" y="368275"/>
                </a:lnTo>
                <a:lnTo>
                  <a:pt x="119153" y="344956"/>
                </a:lnTo>
                <a:lnTo>
                  <a:pt x="88667" y="305536"/>
                </a:lnTo>
                <a:lnTo>
                  <a:pt x="72733" y="267959"/>
                </a:lnTo>
                <a:lnTo>
                  <a:pt x="65592" y="218898"/>
                </a:lnTo>
                <a:lnTo>
                  <a:pt x="66002" y="206445"/>
                </a:lnTo>
                <a:lnTo>
                  <a:pt x="76831" y="156497"/>
                </a:lnTo>
                <a:lnTo>
                  <a:pt x="94481" y="121359"/>
                </a:lnTo>
                <a:lnTo>
                  <a:pt x="118887" y="91487"/>
                </a:lnTo>
                <a:lnTo>
                  <a:pt x="149381" y="67596"/>
                </a:lnTo>
                <a:lnTo>
                  <a:pt x="162065" y="58648"/>
                </a:lnTo>
                <a:lnTo>
                  <a:pt x="170455" y="48714"/>
                </a:lnTo>
                <a:lnTo>
                  <a:pt x="174753" y="38274"/>
                </a:lnTo>
                <a:lnTo>
                  <a:pt x="175162" y="27811"/>
                </a:lnTo>
                <a:lnTo>
                  <a:pt x="171888" y="17805"/>
                </a:lnTo>
                <a:lnTo>
                  <a:pt x="167574" y="9842"/>
                </a:lnTo>
                <a:lnTo>
                  <a:pt x="161008" y="4533"/>
                </a:lnTo>
                <a:lnTo>
                  <a:pt x="153553" y="1892"/>
                </a:lnTo>
                <a:lnTo>
                  <a:pt x="141443" y="0"/>
                </a:lnTo>
                <a:close/>
              </a:path>
              <a:path w="377189" h="452120">
                <a:moveTo>
                  <a:pt x="345084" y="370147"/>
                </a:moveTo>
                <a:lnTo>
                  <a:pt x="333768" y="371450"/>
                </a:lnTo>
                <a:lnTo>
                  <a:pt x="321454" y="377502"/>
                </a:lnTo>
                <a:lnTo>
                  <a:pt x="309140" y="382667"/>
                </a:lnTo>
                <a:lnTo>
                  <a:pt x="272310" y="392901"/>
                </a:lnTo>
                <a:lnTo>
                  <a:pt x="247952" y="395404"/>
                </a:lnTo>
                <a:lnTo>
                  <a:pt x="375284" y="395404"/>
                </a:lnTo>
                <a:lnTo>
                  <a:pt x="374344" y="390776"/>
                </a:lnTo>
                <a:lnTo>
                  <a:pt x="366249" y="379883"/>
                </a:lnTo>
                <a:lnTo>
                  <a:pt x="356203" y="372983"/>
                </a:lnTo>
                <a:lnTo>
                  <a:pt x="345084" y="3701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251934" y="4797953"/>
            <a:ext cx="446405" cy="401320"/>
          </a:xfrm>
          <a:custGeom>
            <a:avLst/>
            <a:gdLst/>
            <a:ahLst/>
            <a:cxnLst/>
            <a:rect l="l" t="t" r="r" b="b"/>
            <a:pathLst>
              <a:path w="446405" h="401320">
                <a:moveTo>
                  <a:pt x="30125" y="248456"/>
                </a:moveTo>
                <a:lnTo>
                  <a:pt x="19128" y="251158"/>
                </a:lnTo>
                <a:lnTo>
                  <a:pt x="6952" y="261373"/>
                </a:lnTo>
                <a:lnTo>
                  <a:pt x="1240" y="271022"/>
                </a:lnTo>
                <a:lnTo>
                  <a:pt x="0" y="284704"/>
                </a:lnTo>
                <a:lnTo>
                  <a:pt x="2950" y="296075"/>
                </a:lnTo>
                <a:lnTo>
                  <a:pt x="29392" y="327630"/>
                </a:lnTo>
                <a:lnTo>
                  <a:pt x="59075" y="353649"/>
                </a:lnTo>
                <a:lnTo>
                  <a:pt x="91651" y="374067"/>
                </a:lnTo>
                <a:lnTo>
                  <a:pt x="138981" y="392469"/>
                </a:lnTo>
                <a:lnTo>
                  <a:pt x="176978" y="399517"/>
                </a:lnTo>
                <a:lnTo>
                  <a:pt x="202603" y="400877"/>
                </a:lnTo>
                <a:lnTo>
                  <a:pt x="215296" y="400576"/>
                </a:lnTo>
                <a:lnTo>
                  <a:pt x="264855" y="392956"/>
                </a:lnTo>
                <a:lnTo>
                  <a:pt x="311609" y="375314"/>
                </a:lnTo>
                <a:lnTo>
                  <a:pt x="360133" y="343011"/>
                </a:lnTo>
                <a:lnTo>
                  <a:pt x="369379" y="334386"/>
                </a:lnTo>
                <a:lnTo>
                  <a:pt x="207988" y="334386"/>
                </a:lnTo>
                <a:lnTo>
                  <a:pt x="196005" y="334361"/>
                </a:lnTo>
                <a:lnTo>
                  <a:pt x="155992" y="327505"/>
                </a:lnTo>
                <a:lnTo>
                  <a:pt x="118863" y="312901"/>
                </a:lnTo>
                <a:lnTo>
                  <a:pt x="78353" y="283556"/>
                </a:lnTo>
                <a:lnTo>
                  <a:pt x="61885" y="264915"/>
                </a:lnTo>
                <a:lnTo>
                  <a:pt x="52349" y="255297"/>
                </a:lnTo>
                <a:lnTo>
                  <a:pt x="41481" y="249823"/>
                </a:lnTo>
                <a:lnTo>
                  <a:pt x="30125" y="248456"/>
                </a:lnTo>
                <a:close/>
              </a:path>
              <a:path w="446405" h="401320">
                <a:moveTo>
                  <a:pt x="367723" y="0"/>
                </a:moveTo>
                <a:lnTo>
                  <a:pt x="356282" y="3949"/>
                </a:lnTo>
                <a:lnTo>
                  <a:pt x="346574" y="13389"/>
                </a:lnTo>
                <a:lnTo>
                  <a:pt x="341056" y="24218"/>
                </a:lnTo>
                <a:lnTo>
                  <a:pt x="339679" y="35568"/>
                </a:lnTo>
                <a:lnTo>
                  <a:pt x="342396" y="46575"/>
                </a:lnTo>
                <a:lnTo>
                  <a:pt x="345841" y="52477"/>
                </a:lnTo>
                <a:lnTo>
                  <a:pt x="353046" y="63098"/>
                </a:lnTo>
                <a:lnTo>
                  <a:pt x="359424" y="74105"/>
                </a:lnTo>
                <a:lnTo>
                  <a:pt x="376456" y="121222"/>
                </a:lnTo>
                <a:lnTo>
                  <a:pt x="380064" y="158720"/>
                </a:lnTo>
                <a:lnTo>
                  <a:pt x="379470" y="171425"/>
                </a:lnTo>
                <a:lnTo>
                  <a:pt x="372041" y="209855"/>
                </a:lnTo>
                <a:lnTo>
                  <a:pt x="356574" y="245472"/>
                </a:lnTo>
                <a:lnTo>
                  <a:pt x="333740" y="276721"/>
                </a:lnTo>
                <a:lnTo>
                  <a:pt x="303020" y="302768"/>
                </a:lnTo>
                <a:lnTo>
                  <a:pt x="267629" y="321451"/>
                </a:lnTo>
                <a:lnTo>
                  <a:pt x="219959" y="333558"/>
                </a:lnTo>
                <a:lnTo>
                  <a:pt x="207988" y="334386"/>
                </a:lnTo>
                <a:lnTo>
                  <a:pt x="369379" y="334386"/>
                </a:lnTo>
                <a:lnTo>
                  <a:pt x="400128" y="299346"/>
                </a:lnTo>
                <a:lnTo>
                  <a:pt x="420031" y="266456"/>
                </a:lnTo>
                <a:lnTo>
                  <a:pt x="439507" y="213189"/>
                </a:lnTo>
                <a:lnTo>
                  <a:pt x="446243" y="157293"/>
                </a:lnTo>
                <a:lnTo>
                  <a:pt x="445602" y="138483"/>
                </a:lnTo>
                <a:lnTo>
                  <a:pt x="434853" y="82735"/>
                </a:lnTo>
                <a:lnTo>
                  <a:pt x="420214" y="47009"/>
                </a:lnTo>
                <a:lnTo>
                  <a:pt x="399485" y="13246"/>
                </a:lnTo>
                <a:lnTo>
                  <a:pt x="379537" y="357"/>
                </a:lnTo>
                <a:lnTo>
                  <a:pt x="3677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7191" y="5045984"/>
            <a:ext cx="992158" cy="49298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606360" y="6198542"/>
            <a:ext cx="1011963" cy="27157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259452" y="5415225"/>
            <a:ext cx="944244" cy="944244"/>
          </a:xfrm>
          <a:custGeom>
            <a:avLst/>
            <a:gdLst/>
            <a:ahLst/>
            <a:cxnLst/>
            <a:rect l="l" t="t" r="r" b="b"/>
            <a:pathLst>
              <a:path w="944244" h="944245">
                <a:moveTo>
                  <a:pt x="544106" y="0"/>
                </a:moveTo>
                <a:lnTo>
                  <a:pt x="0" y="399681"/>
                </a:lnTo>
                <a:lnTo>
                  <a:pt x="399707" y="943787"/>
                </a:lnTo>
                <a:lnTo>
                  <a:pt x="458445" y="900633"/>
                </a:lnTo>
                <a:lnTo>
                  <a:pt x="406298" y="900633"/>
                </a:lnTo>
                <a:lnTo>
                  <a:pt x="43141" y="406285"/>
                </a:lnTo>
                <a:lnTo>
                  <a:pt x="537502" y="43141"/>
                </a:lnTo>
                <a:lnTo>
                  <a:pt x="575797" y="43141"/>
                </a:lnTo>
                <a:lnTo>
                  <a:pt x="544106" y="0"/>
                </a:lnTo>
                <a:close/>
              </a:path>
              <a:path w="944244" h="944245">
                <a:moveTo>
                  <a:pt x="626833" y="658444"/>
                </a:moveTo>
                <a:lnTo>
                  <a:pt x="635876" y="731977"/>
                </a:lnTo>
                <a:lnTo>
                  <a:pt x="406298" y="900633"/>
                </a:lnTo>
                <a:lnTo>
                  <a:pt x="458445" y="900633"/>
                </a:lnTo>
                <a:lnTo>
                  <a:pt x="640194" y="767105"/>
                </a:lnTo>
                <a:lnTo>
                  <a:pt x="781805" y="767105"/>
                </a:lnTo>
                <a:lnTo>
                  <a:pt x="817308" y="743546"/>
                </a:lnTo>
                <a:lnTo>
                  <a:pt x="727125" y="703249"/>
                </a:lnTo>
                <a:lnTo>
                  <a:pt x="746834" y="688771"/>
                </a:lnTo>
                <a:lnTo>
                  <a:pt x="694702" y="688771"/>
                </a:lnTo>
                <a:lnTo>
                  <a:pt x="626833" y="658444"/>
                </a:lnTo>
                <a:close/>
              </a:path>
              <a:path w="944244" h="944245">
                <a:moveTo>
                  <a:pt x="781805" y="767105"/>
                </a:moveTo>
                <a:lnTo>
                  <a:pt x="640194" y="767105"/>
                </a:lnTo>
                <a:lnTo>
                  <a:pt x="650875" y="853986"/>
                </a:lnTo>
                <a:lnTo>
                  <a:pt x="781805" y="767105"/>
                </a:lnTo>
                <a:close/>
              </a:path>
              <a:path w="944244" h="944245">
                <a:moveTo>
                  <a:pt x="575797" y="43141"/>
                </a:moveTo>
                <a:lnTo>
                  <a:pt x="537502" y="43141"/>
                </a:lnTo>
                <a:lnTo>
                  <a:pt x="900645" y="537489"/>
                </a:lnTo>
                <a:lnTo>
                  <a:pt x="694702" y="688771"/>
                </a:lnTo>
                <a:lnTo>
                  <a:pt x="746834" y="688771"/>
                </a:lnTo>
                <a:lnTo>
                  <a:pt x="943787" y="544093"/>
                </a:lnTo>
                <a:lnTo>
                  <a:pt x="575797" y="4314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858324" y="6787168"/>
            <a:ext cx="195580" cy="71120"/>
          </a:xfrm>
          <a:custGeom>
            <a:avLst/>
            <a:gdLst/>
            <a:ahLst/>
            <a:cxnLst/>
            <a:rect l="l" t="t" r="r" b="b"/>
            <a:pathLst>
              <a:path w="195580" h="71120">
                <a:moveTo>
                  <a:pt x="185762" y="0"/>
                </a:moveTo>
                <a:lnTo>
                  <a:pt x="0" y="25717"/>
                </a:lnTo>
                <a:lnTo>
                  <a:pt x="6242" y="70831"/>
                </a:lnTo>
                <a:lnTo>
                  <a:pt x="195569" y="70831"/>
                </a:lnTo>
                <a:lnTo>
                  <a:pt x="185762" y="0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6084" y="6428083"/>
            <a:ext cx="369570" cy="368935"/>
          </a:xfrm>
          <a:custGeom>
            <a:avLst/>
            <a:gdLst/>
            <a:ahLst/>
            <a:cxnLst/>
            <a:rect l="l" t="t" r="r" b="b"/>
            <a:pathLst>
              <a:path w="369570" h="368934">
                <a:moveTo>
                  <a:pt x="224412" y="215023"/>
                </a:moveTo>
                <a:lnTo>
                  <a:pt x="173799" y="215023"/>
                </a:lnTo>
                <a:lnTo>
                  <a:pt x="240842" y="355396"/>
                </a:lnTo>
                <a:lnTo>
                  <a:pt x="248817" y="364587"/>
                </a:lnTo>
                <a:lnTo>
                  <a:pt x="260021" y="368358"/>
                </a:lnTo>
                <a:lnTo>
                  <a:pt x="271284" y="366179"/>
                </a:lnTo>
                <a:lnTo>
                  <a:pt x="276796" y="363550"/>
                </a:lnTo>
                <a:lnTo>
                  <a:pt x="280949" y="358940"/>
                </a:lnTo>
                <a:lnTo>
                  <a:pt x="285013" y="347421"/>
                </a:lnTo>
                <a:lnTo>
                  <a:pt x="284683" y="341223"/>
                </a:lnTo>
                <a:lnTo>
                  <a:pt x="224412" y="215023"/>
                </a:lnTo>
                <a:close/>
              </a:path>
              <a:path w="369570" h="368934">
                <a:moveTo>
                  <a:pt x="109550" y="0"/>
                </a:moveTo>
                <a:lnTo>
                  <a:pt x="103339" y="330"/>
                </a:lnTo>
                <a:lnTo>
                  <a:pt x="92341" y="5575"/>
                </a:lnTo>
                <a:lnTo>
                  <a:pt x="88188" y="10210"/>
                </a:lnTo>
                <a:lnTo>
                  <a:pt x="84124" y="21704"/>
                </a:lnTo>
                <a:lnTo>
                  <a:pt x="84442" y="27901"/>
                </a:lnTo>
                <a:lnTo>
                  <a:pt x="154114" y="173812"/>
                </a:lnTo>
                <a:lnTo>
                  <a:pt x="8216" y="243471"/>
                </a:lnTo>
                <a:lnTo>
                  <a:pt x="4064" y="248081"/>
                </a:lnTo>
                <a:lnTo>
                  <a:pt x="0" y="259575"/>
                </a:lnTo>
                <a:lnTo>
                  <a:pt x="330" y="265785"/>
                </a:lnTo>
                <a:lnTo>
                  <a:pt x="2959" y="271284"/>
                </a:lnTo>
                <a:lnTo>
                  <a:pt x="10932" y="280466"/>
                </a:lnTo>
                <a:lnTo>
                  <a:pt x="22136" y="284238"/>
                </a:lnTo>
                <a:lnTo>
                  <a:pt x="173799" y="215023"/>
                </a:lnTo>
                <a:lnTo>
                  <a:pt x="224412" y="215023"/>
                </a:lnTo>
                <a:lnTo>
                  <a:pt x="215011" y="195338"/>
                </a:lnTo>
                <a:lnTo>
                  <a:pt x="301310" y="154127"/>
                </a:lnTo>
                <a:lnTo>
                  <a:pt x="195338" y="154127"/>
                </a:lnTo>
                <a:lnTo>
                  <a:pt x="128282" y="13728"/>
                </a:lnTo>
                <a:lnTo>
                  <a:pt x="125666" y="8216"/>
                </a:lnTo>
                <a:lnTo>
                  <a:pt x="121043" y="4063"/>
                </a:lnTo>
                <a:lnTo>
                  <a:pt x="109550" y="0"/>
                </a:lnTo>
                <a:close/>
              </a:path>
              <a:path w="369570" h="368934">
                <a:moveTo>
                  <a:pt x="347421" y="84124"/>
                </a:moveTo>
                <a:lnTo>
                  <a:pt x="341236" y="84442"/>
                </a:lnTo>
                <a:lnTo>
                  <a:pt x="195338" y="154127"/>
                </a:lnTo>
                <a:lnTo>
                  <a:pt x="301310" y="154127"/>
                </a:lnTo>
                <a:lnTo>
                  <a:pt x="360908" y="125666"/>
                </a:lnTo>
                <a:lnTo>
                  <a:pt x="365061" y="121043"/>
                </a:lnTo>
                <a:lnTo>
                  <a:pt x="369125" y="109550"/>
                </a:lnTo>
                <a:lnTo>
                  <a:pt x="368808" y="103352"/>
                </a:lnTo>
                <a:lnTo>
                  <a:pt x="363550" y="92341"/>
                </a:lnTo>
                <a:lnTo>
                  <a:pt x="358927" y="88188"/>
                </a:lnTo>
                <a:lnTo>
                  <a:pt x="347421" y="841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074037" y="5044370"/>
            <a:ext cx="775970" cy="862965"/>
          </a:xfrm>
          <a:custGeom>
            <a:avLst/>
            <a:gdLst/>
            <a:ahLst/>
            <a:cxnLst/>
            <a:rect l="l" t="t" r="r" b="b"/>
            <a:pathLst>
              <a:path w="775970" h="862964">
                <a:moveTo>
                  <a:pt x="186173" y="0"/>
                </a:moveTo>
                <a:lnTo>
                  <a:pt x="148915" y="10177"/>
                </a:lnTo>
                <a:lnTo>
                  <a:pt x="631" y="798905"/>
                </a:lnTo>
                <a:lnTo>
                  <a:pt x="0" y="811496"/>
                </a:lnTo>
                <a:lnTo>
                  <a:pt x="2248" y="823885"/>
                </a:lnTo>
                <a:lnTo>
                  <a:pt x="31197" y="857167"/>
                </a:lnTo>
                <a:lnTo>
                  <a:pt x="54640" y="862646"/>
                </a:lnTo>
                <a:lnTo>
                  <a:pt x="67036" y="861420"/>
                </a:lnTo>
                <a:lnTo>
                  <a:pt x="78315" y="857606"/>
                </a:lnTo>
                <a:lnTo>
                  <a:pt x="119489" y="831954"/>
                </a:lnTo>
                <a:lnTo>
                  <a:pt x="55771" y="831954"/>
                </a:lnTo>
                <a:lnTo>
                  <a:pt x="43739" y="829310"/>
                </a:lnTo>
                <a:lnTo>
                  <a:pt x="37245" y="825143"/>
                </a:lnTo>
                <a:lnTo>
                  <a:pt x="34082" y="821168"/>
                </a:lnTo>
                <a:lnTo>
                  <a:pt x="30806" y="812469"/>
                </a:lnTo>
                <a:lnTo>
                  <a:pt x="30387" y="808163"/>
                </a:lnTo>
                <a:lnTo>
                  <a:pt x="158085" y="42671"/>
                </a:lnTo>
                <a:lnTo>
                  <a:pt x="163254" y="35952"/>
                </a:lnTo>
                <a:lnTo>
                  <a:pt x="175218" y="30555"/>
                </a:lnTo>
                <a:lnTo>
                  <a:pt x="180298" y="29996"/>
                </a:lnTo>
                <a:lnTo>
                  <a:pt x="244758" y="29996"/>
                </a:lnTo>
                <a:lnTo>
                  <a:pt x="209609" y="8012"/>
                </a:lnTo>
                <a:lnTo>
                  <a:pt x="198299" y="2649"/>
                </a:lnTo>
                <a:lnTo>
                  <a:pt x="186173" y="0"/>
                </a:lnTo>
                <a:close/>
              </a:path>
              <a:path w="775970" h="862964">
                <a:moveTo>
                  <a:pt x="244758" y="29996"/>
                </a:moveTo>
                <a:lnTo>
                  <a:pt x="180298" y="29996"/>
                </a:lnTo>
                <a:lnTo>
                  <a:pt x="188095" y="31571"/>
                </a:lnTo>
                <a:lnTo>
                  <a:pt x="190788" y="32638"/>
                </a:lnTo>
                <a:lnTo>
                  <a:pt x="740901" y="376452"/>
                </a:lnTo>
                <a:lnTo>
                  <a:pt x="745130" y="384085"/>
                </a:lnTo>
                <a:lnTo>
                  <a:pt x="745117" y="400798"/>
                </a:lnTo>
                <a:lnTo>
                  <a:pt x="740888" y="408443"/>
                </a:lnTo>
                <a:lnTo>
                  <a:pt x="67572" y="828369"/>
                </a:lnTo>
                <a:lnTo>
                  <a:pt x="55771" y="831954"/>
                </a:lnTo>
                <a:lnTo>
                  <a:pt x="119489" y="831954"/>
                </a:lnTo>
                <a:lnTo>
                  <a:pt x="750134" y="439050"/>
                </a:lnTo>
                <a:lnTo>
                  <a:pt x="773711" y="408239"/>
                </a:lnTo>
                <a:lnTo>
                  <a:pt x="775939" y="395124"/>
                </a:lnTo>
                <a:lnTo>
                  <a:pt x="774504" y="380952"/>
                </a:lnTo>
                <a:lnTo>
                  <a:pt x="770262" y="368342"/>
                </a:lnTo>
                <a:lnTo>
                  <a:pt x="763440" y="357508"/>
                </a:lnTo>
                <a:lnTo>
                  <a:pt x="754265" y="348664"/>
                </a:lnTo>
                <a:lnTo>
                  <a:pt x="244758" y="2999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51"/>
          <p:cNvSpPr txBox="1"/>
          <p:nvPr/>
        </p:nvSpPr>
        <p:spPr>
          <a:xfrm>
            <a:off x="1424434" y="2955109"/>
            <a:ext cx="9906000" cy="1127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7510" marR="5080" indent="-385445">
              <a:lnSpc>
                <a:spcPct val="119700"/>
              </a:lnSpc>
            </a:pPr>
            <a:r>
              <a:rPr lang="ru-RU" sz="3200" dirty="0">
                <a:solidFill>
                  <a:srgbClr val="FFFFFF"/>
                </a:solidFill>
                <a:latin typeface="Arial"/>
                <a:cs typeface="Arial"/>
              </a:rPr>
              <a:t>+7(473</a:t>
            </a:r>
            <a:r>
              <a:rPr lang="ru-RU" sz="3200">
                <a:solidFill>
                  <a:srgbClr val="FFFFFF"/>
                </a:solidFill>
                <a:latin typeface="Arial"/>
                <a:cs typeface="Arial"/>
              </a:rPr>
              <a:t>) 212-79-61</a:t>
            </a:r>
            <a:endParaRPr lang="ru-RU" sz="320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397510" marR="5080" indent="-385445">
              <a:lnSpc>
                <a:spcPct val="119700"/>
              </a:lnSpc>
            </a:pPr>
            <a:r>
              <a:rPr lang="ru-RU" sz="3200" dirty="0" err="1">
                <a:solidFill>
                  <a:srgbClr val="FFFFFF"/>
                </a:solidFill>
                <a:latin typeface="Arial"/>
                <a:cs typeface="Arial"/>
              </a:rPr>
              <a:t>Тишукова</a:t>
            </a:r>
            <a:r>
              <a:rPr lang="ru-RU" sz="3200" dirty="0">
                <a:solidFill>
                  <a:srgbClr val="FFFFFF"/>
                </a:solidFill>
                <a:latin typeface="Arial"/>
                <a:cs typeface="Arial"/>
              </a:rPr>
              <a:t> Татьяна Юрьевна</a:t>
            </a:r>
            <a:endParaRPr sz="3200" dirty="0">
              <a:latin typeface="Arial"/>
              <a:cs typeface="Arial"/>
            </a:endParaRPr>
          </a:p>
        </p:txBody>
      </p:sp>
      <p:pic>
        <p:nvPicPr>
          <p:cNvPr id="43" name="Рисунок 42" descr="Телефон">
            <a:extLst>
              <a:ext uri="{FF2B5EF4-FFF2-40B4-BE49-F238E27FC236}">
                <a16:creationId xmlns:a16="http://schemas.microsoft.com/office/drawing/2014/main" xmlns="" id="{85BF519E-74C7-4A9F-81AF-0878705FEB2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06074" y="2720038"/>
            <a:ext cx="914400" cy="914400"/>
          </a:xfrm>
          <a:prstGeom prst="rect">
            <a:avLst/>
          </a:prstGeom>
        </p:spPr>
      </p:pic>
      <p:pic>
        <p:nvPicPr>
          <p:cNvPr id="46" name="Рисунок 45" descr="Электронная почта">
            <a:extLst>
              <a:ext uri="{FF2B5EF4-FFF2-40B4-BE49-F238E27FC236}">
                <a16:creationId xmlns:a16="http://schemas.microsoft.com/office/drawing/2014/main" xmlns="" id="{AC8897FA-A14D-4BC0-BE6E-88AD2F19B04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622518" y="1899960"/>
            <a:ext cx="733061" cy="733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09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5615</TotalTime>
  <Words>199</Words>
  <Application>Microsoft Office PowerPoint</Application>
  <PresentationFormat>Произвольный</PresentationFormat>
  <Paragraphs>53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Презентация PowerPoint</vt:lpstr>
      <vt:lpstr>Сеть школьных музеев Воронежской области</vt:lpstr>
      <vt:lpstr>Организационно-методическое сопровождение </vt:lpstr>
      <vt:lpstr>Организационно-методическое сопровождение </vt:lpstr>
      <vt:lpstr>Создание школьного музея в рамках создания новых мест дополнительного образования детей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Orion_present_udalenka_01</dc:title>
  <dc:creator>User</dc:creator>
  <cp:lastModifiedBy>Admin</cp:lastModifiedBy>
  <cp:revision>430</cp:revision>
  <cp:lastPrinted>2022-08-23T15:59:26Z</cp:lastPrinted>
  <dcterms:created xsi:type="dcterms:W3CDTF">2020-05-25T13:24:03Z</dcterms:created>
  <dcterms:modified xsi:type="dcterms:W3CDTF">2022-09-28T08:14:14Z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2020-05-25T00:00:00Z</vt:filetime>
  </property>
  <property fmtid="{D5CDD505-2E9C-101B-9397-08002B2CF9AE}" pid="3" name="LastSaved">
    <vt:filetime>2020-05-25T00:00:00Z</vt:filetime>
  </property>
</Properties>
</file>