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71" r:id="rId2"/>
    <p:sldId id="257" r:id="rId3"/>
    <p:sldId id="273" r:id="rId4"/>
    <p:sldId id="267" r:id="rId5"/>
    <p:sldId id="272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45DA9F-D1A0-4B04-A2EC-5A7DACA030C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77D3DC-610D-441E-9331-72A74D98CC5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Человек с достоинством</a:t>
          </a:r>
          <a:endParaRPr lang="ru-RU" dirty="0">
            <a:solidFill>
              <a:schemeClr val="tx1"/>
            </a:solidFill>
          </a:endParaRPr>
        </a:p>
      </dgm:t>
    </dgm:pt>
    <dgm:pt modelId="{38EF62A9-D8FC-4185-B526-76E086B2937B}" type="parTrans" cxnId="{B2A83A8D-AAB0-4E91-B331-9B5672BA1C8E}">
      <dgm:prSet/>
      <dgm:spPr/>
      <dgm:t>
        <a:bodyPr/>
        <a:lstStyle/>
        <a:p>
          <a:endParaRPr lang="ru-RU"/>
        </a:p>
      </dgm:t>
    </dgm:pt>
    <dgm:pt modelId="{E77F7065-C320-4072-8CBA-6FE96540D5B5}" type="sibTrans" cxnId="{B2A83A8D-AAB0-4E91-B331-9B5672BA1C8E}">
      <dgm:prSet/>
      <dgm:spPr/>
      <dgm:t>
        <a:bodyPr/>
        <a:lstStyle/>
        <a:p>
          <a:endParaRPr lang="ru-RU"/>
        </a:p>
      </dgm:t>
    </dgm:pt>
    <dgm:pt modelId="{080505BD-BD19-4D66-B7EE-3E614EFCA47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Не отступит от правды</a:t>
          </a:r>
          <a:endParaRPr lang="ru-RU" sz="1800" b="1" dirty="0">
            <a:solidFill>
              <a:schemeClr val="tx1"/>
            </a:solidFill>
          </a:endParaRPr>
        </a:p>
      </dgm:t>
    </dgm:pt>
    <dgm:pt modelId="{B5F4E16B-09EB-4903-9AF5-07218A26FB10}" type="parTrans" cxnId="{32C28611-2F3F-4DBA-BCC2-249A9911490C}">
      <dgm:prSet/>
      <dgm:spPr/>
      <dgm:t>
        <a:bodyPr/>
        <a:lstStyle/>
        <a:p>
          <a:endParaRPr lang="ru-RU"/>
        </a:p>
      </dgm:t>
    </dgm:pt>
    <dgm:pt modelId="{65AFCE9D-ED56-4ADC-AABB-7762035220B3}" type="sibTrans" cxnId="{32C28611-2F3F-4DBA-BCC2-249A9911490C}">
      <dgm:prSet/>
      <dgm:spPr/>
      <dgm:t>
        <a:bodyPr/>
        <a:lstStyle/>
        <a:p>
          <a:endParaRPr lang="ru-RU"/>
        </a:p>
      </dgm:t>
    </dgm:pt>
    <dgm:pt modelId="{2A7A070D-F193-47CD-9FB5-8747724D95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Его слова не расходятся с делами</a:t>
          </a:r>
          <a:endParaRPr lang="ru-RU" sz="1800" b="1" dirty="0">
            <a:solidFill>
              <a:schemeClr val="tx1"/>
            </a:solidFill>
          </a:endParaRPr>
        </a:p>
      </dgm:t>
    </dgm:pt>
    <dgm:pt modelId="{CC8FBAC8-2CFA-4E17-B1F2-AF7A8BA74EF0}" type="parTrans" cxnId="{432A3C2B-0D12-4096-B862-C82AD3EEEAB9}">
      <dgm:prSet/>
      <dgm:spPr/>
      <dgm:t>
        <a:bodyPr/>
        <a:lstStyle/>
        <a:p>
          <a:endParaRPr lang="ru-RU"/>
        </a:p>
      </dgm:t>
    </dgm:pt>
    <dgm:pt modelId="{5D44CD64-BDD0-4612-B82E-AED366569A14}" type="sibTrans" cxnId="{432A3C2B-0D12-4096-B862-C82AD3EEEAB9}">
      <dgm:prSet/>
      <dgm:spPr/>
      <dgm:t>
        <a:bodyPr/>
        <a:lstStyle/>
        <a:p>
          <a:endParaRPr lang="ru-RU"/>
        </a:p>
      </dgm:t>
    </dgm:pt>
    <dgm:pt modelId="{5A17490D-CCCF-4CE1-81E0-11379CDA4FD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Заслуживает доверия</a:t>
          </a:r>
          <a:endParaRPr lang="ru-RU" sz="1800" b="1" dirty="0">
            <a:solidFill>
              <a:schemeClr val="tx1"/>
            </a:solidFill>
          </a:endParaRPr>
        </a:p>
      </dgm:t>
    </dgm:pt>
    <dgm:pt modelId="{CEF8B70B-1BA1-4D5B-93E4-5346A483A691}" type="parTrans" cxnId="{27662FEE-2C54-4CA7-84C7-7EEC79FCBC0A}">
      <dgm:prSet/>
      <dgm:spPr/>
      <dgm:t>
        <a:bodyPr/>
        <a:lstStyle/>
        <a:p>
          <a:endParaRPr lang="ru-RU"/>
        </a:p>
      </dgm:t>
    </dgm:pt>
    <dgm:pt modelId="{1AC8C0B5-4C85-4EC8-B370-5E782E725787}" type="sibTrans" cxnId="{27662FEE-2C54-4CA7-84C7-7EEC79FCBC0A}">
      <dgm:prSet/>
      <dgm:spPr/>
      <dgm:t>
        <a:bodyPr/>
        <a:lstStyle/>
        <a:p>
          <a:endParaRPr lang="ru-RU"/>
        </a:p>
      </dgm:t>
    </dgm:pt>
    <dgm:pt modelId="{DD03886F-AE9D-4423-B0F7-65DE28F60E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Не подведет в беде</a:t>
          </a:r>
          <a:endParaRPr lang="ru-RU" sz="1800" b="1" dirty="0">
            <a:solidFill>
              <a:schemeClr val="tx1"/>
            </a:solidFill>
          </a:endParaRPr>
        </a:p>
      </dgm:t>
    </dgm:pt>
    <dgm:pt modelId="{5FADC9DD-B89A-48FB-8A9D-D74986BBB467}" type="parTrans" cxnId="{D91AA211-62BE-4664-81AF-C5D9FC600485}">
      <dgm:prSet/>
      <dgm:spPr/>
      <dgm:t>
        <a:bodyPr/>
        <a:lstStyle/>
        <a:p>
          <a:endParaRPr lang="ru-RU"/>
        </a:p>
      </dgm:t>
    </dgm:pt>
    <dgm:pt modelId="{982D70A3-2F2D-4514-B1DF-D7777959DDD2}" type="sibTrans" cxnId="{D91AA211-62BE-4664-81AF-C5D9FC600485}">
      <dgm:prSet/>
      <dgm:spPr/>
      <dgm:t>
        <a:bodyPr/>
        <a:lstStyle/>
        <a:p>
          <a:endParaRPr lang="ru-RU"/>
        </a:p>
      </dgm:t>
    </dgm:pt>
    <dgm:pt modelId="{0AA86D19-4B6F-4737-A079-5F0D1DCD285B}" type="pres">
      <dgm:prSet presAssocID="{AB45DA9F-D1A0-4B04-A2EC-5A7DACA030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E8B6D-55A9-41BC-9991-D3900362AF4D}" type="pres">
      <dgm:prSet presAssocID="{E777D3DC-610D-441E-9331-72A74D98CC57}" presName="centerShape" presStyleLbl="node0" presStyleIdx="0" presStyleCnt="1" custScaleX="275318"/>
      <dgm:spPr/>
      <dgm:t>
        <a:bodyPr/>
        <a:lstStyle/>
        <a:p>
          <a:endParaRPr lang="ru-RU"/>
        </a:p>
      </dgm:t>
    </dgm:pt>
    <dgm:pt modelId="{82031898-964E-435E-921E-23EFE8B46B36}" type="pres">
      <dgm:prSet presAssocID="{B5F4E16B-09EB-4903-9AF5-07218A26FB10}" presName="Name9" presStyleLbl="parChTrans1D2" presStyleIdx="0" presStyleCnt="4"/>
      <dgm:spPr/>
      <dgm:t>
        <a:bodyPr/>
        <a:lstStyle/>
        <a:p>
          <a:endParaRPr lang="ru-RU"/>
        </a:p>
      </dgm:t>
    </dgm:pt>
    <dgm:pt modelId="{16F22D29-26DE-4BDA-A11C-C01891493CA7}" type="pres">
      <dgm:prSet presAssocID="{B5F4E16B-09EB-4903-9AF5-07218A26FB10}" presName="connTx" presStyleLbl="parChTrans1D2" presStyleIdx="0" presStyleCnt="4"/>
      <dgm:spPr/>
      <dgm:t>
        <a:bodyPr/>
        <a:lstStyle/>
        <a:p>
          <a:endParaRPr lang="ru-RU"/>
        </a:p>
      </dgm:t>
    </dgm:pt>
    <dgm:pt modelId="{1137F1E1-4982-4742-9DA9-E3C210A20106}" type="pres">
      <dgm:prSet presAssocID="{080505BD-BD19-4D66-B7EE-3E614EFCA47E}" presName="node" presStyleLbl="node1" presStyleIdx="0" presStyleCnt="4" custScaleX="30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8DE06-BBF4-4B63-89E1-21C2DC7DBE4B}" type="pres">
      <dgm:prSet presAssocID="{CC8FBAC8-2CFA-4E17-B1F2-AF7A8BA74EF0}" presName="Name9" presStyleLbl="parChTrans1D2" presStyleIdx="1" presStyleCnt="4"/>
      <dgm:spPr/>
      <dgm:t>
        <a:bodyPr/>
        <a:lstStyle/>
        <a:p>
          <a:endParaRPr lang="ru-RU"/>
        </a:p>
      </dgm:t>
    </dgm:pt>
    <dgm:pt modelId="{02611979-BBCD-4893-A7DE-DF117044CDE3}" type="pres">
      <dgm:prSet presAssocID="{CC8FBAC8-2CFA-4E17-B1F2-AF7A8BA74EF0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AD627ED-D621-4370-B354-7F63A3F2D35C}" type="pres">
      <dgm:prSet presAssocID="{2A7A070D-F193-47CD-9FB5-8747724D9597}" presName="node" presStyleLbl="node1" presStyleIdx="1" presStyleCnt="4" custScaleX="239106" custScaleY="87132" custRadScaleRad="204360" custRadScaleInc="11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2E83B-18E9-4420-AD64-9E4CF30A5421}" type="pres">
      <dgm:prSet presAssocID="{CEF8B70B-1BA1-4D5B-93E4-5346A483A691}" presName="Name9" presStyleLbl="parChTrans1D2" presStyleIdx="2" presStyleCnt="4"/>
      <dgm:spPr/>
      <dgm:t>
        <a:bodyPr/>
        <a:lstStyle/>
        <a:p>
          <a:endParaRPr lang="ru-RU"/>
        </a:p>
      </dgm:t>
    </dgm:pt>
    <dgm:pt modelId="{3091607D-EA26-48B3-8F7C-8118E56B0CF0}" type="pres">
      <dgm:prSet presAssocID="{CEF8B70B-1BA1-4D5B-93E4-5346A483A69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B08E730-3C37-4611-91B3-DA4AB8FC793C}" type="pres">
      <dgm:prSet presAssocID="{5A17490D-CCCF-4CE1-81E0-11379CDA4FDC}" presName="node" presStyleLbl="node1" presStyleIdx="2" presStyleCnt="4" custScaleX="37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77903-C913-40CA-A8AE-8C111DB77A1B}" type="pres">
      <dgm:prSet presAssocID="{5FADC9DD-B89A-48FB-8A9D-D74986BBB467}" presName="Name9" presStyleLbl="parChTrans1D2" presStyleIdx="3" presStyleCnt="4"/>
      <dgm:spPr/>
      <dgm:t>
        <a:bodyPr/>
        <a:lstStyle/>
        <a:p>
          <a:endParaRPr lang="ru-RU"/>
        </a:p>
      </dgm:t>
    </dgm:pt>
    <dgm:pt modelId="{C4BE90D8-E4E1-49D9-95E6-0DE751179EB1}" type="pres">
      <dgm:prSet presAssocID="{5FADC9DD-B89A-48FB-8A9D-D74986BBB46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126649A-0E57-4D43-949C-27AA635DD245}" type="pres">
      <dgm:prSet presAssocID="{DD03886F-AE9D-4423-B0F7-65DE28F60EDA}" presName="node" presStyleLbl="node1" presStyleIdx="3" presStyleCnt="4" custScaleX="186348" custRadScaleRad="192650" custRadScaleInc="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BE91A5-38C7-4EA1-BE57-57F7E1FBFD07}" type="presOf" srcId="{E777D3DC-610D-441E-9331-72A74D98CC57}" destId="{930E8B6D-55A9-41BC-9991-D3900362AF4D}" srcOrd="0" destOrd="0" presId="urn:microsoft.com/office/officeart/2005/8/layout/radial1"/>
    <dgm:cxn modelId="{211F6558-0BC0-4593-B58F-33762B9D1027}" type="presOf" srcId="{CC8FBAC8-2CFA-4E17-B1F2-AF7A8BA74EF0}" destId="{02611979-BBCD-4893-A7DE-DF117044CDE3}" srcOrd="1" destOrd="0" presId="urn:microsoft.com/office/officeart/2005/8/layout/radial1"/>
    <dgm:cxn modelId="{B2A83A8D-AAB0-4E91-B331-9B5672BA1C8E}" srcId="{AB45DA9F-D1A0-4B04-A2EC-5A7DACA030C3}" destId="{E777D3DC-610D-441E-9331-72A74D98CC57}" srcOrd="0" destOrd="0" parTransId="{38EF62A9-D8FC-4185-B526-76E086B2937B}" sibTransId="{E77F7065-C320-4072-8CBA-6FE96540D5B5}"/>
    <dgm:cxn modelId="{61E032A7-E395-4A18-BA25-2793EF441760}" type="presOf" srcId="{5FADC9DD-B89A-48FB-8A9D-D74986BBB467}" destId="{43E77903-C913-40CA-A8AE-8C111DB77A1B}" srcOrd="0" destOrd="0" presId="urn:microsoft.com/office/officeart/2005/8/layout/radial1"/>
    <dgm:cxn modelId="{FB8F4C10-E776-44EE-8146-9B613D99B9E6}" type="presOf" srcId="{CEF8B70B-1BA1-4D5B-93E4-5346A483A691}" destId="{3682E83B-18E9-4420-AD64-9E4CF30A5421}" srcOrd="0" destOrd="0" presId="urn:microsoft.com/office/officeart/2005/8/layout/radial1"/>
    <dgm:cxn modelId="{658A73A2-2CB9-4607-89FC-4B7445CA537E}" type="presOf" srcId="{B5F4E16B-09EB-4903-9AF5-07218A26FB10}" destId="{82031898-964E-435E-921E-23EFE8B46B36}" srcOrd="0" destOrd="0" presId="urn:microsoft.com/office/officeart/2005/8/layout/radial1"/>
    <dgm:cxn modelId="{2510A71C-E5CB-4015-BB66-D128112719F0}" type="presOf" srcId="{AB45DA9F-D1A0-4B04-A2EC-5A7DACA030C3}" destId="{0AA86D19-4B6F-4737-A079-5F0D1DCD285B}" srcOrd="0" destOrd="0" presId="urn:microsoft.com/office/officeart/2005/8/layout/radial1"/>
    <dgm:cxn modelId="{A772E241-D8E7-44F1-9312-570F870E9668}" type="presOf" srcId="{2A7A070D-F193-47CD-9FB5-8747724D9597}" destId="{6AD627ED-D621-4370-B354-7F63A3F2D35C}" srcOrd="0" destOrd="0" presId="urn:microsoft.com/office/officeart/2005/8/layout/radial1"/>
    <dgm:cxn modelId="{27662FEE-2C54-4CA7-84C7-7EEC79FCBC0A}" srcId="{E777D3DC-610D-441E-9331-72A74D98CC57}" destId="{5A17490D-CCCF-4CE1-81E0-11379CDA4FDC}" srcOrd="2" destOrd="0" parTransId="{CEF8B70B-1BA1-4D5B-93E4-5346A483A691}" sibTransId="{1AC8C0B5-4C85-4EC8-B370-5E782E725787}"/>
    <dgm:cxn modelId="{F072AC1D-29BE-4649-81F8-0C5F082C6E28}" type="presOf" srcId="{5FADC9DD-B89A-48FB-8A9D-D74986BBB467}" destId="{C4BE90D8-E4E1-49D9-95E6-0DE751179EB1}" srcOrd="1" destOrd="0" presId="urn:microsoft.com/office/officeart/2005/8/layout/radial1"/>
    <dgm:cxn modelId="{432A3C2B-0D12-4096-B862-C82AD3EEEAB9}" srcId="{E777D3DC-610D-441E-9331-72A74D98CC57}" destId="{2A7A070D-F193-47CD-9FB5-8747724D9597}" srcOrd="1" destOrd="0" parTransId="{CC8FBAC8-2CFA-4E17-B1F2-AF7A8BA74EF0}" sibTransId="{5D44CD64-BDD0-4612-B82E-AED366569A14}"/>
    <dgm:cxn modelId="{B84B868B-9E88-4BED-9B30-9B1955681B3E}" type="presOf" srcId="{CC8FBAC8-2CFA-4E17-B1F2-AF7A8BA74EF0}" destId="{EB08DE06-BBF4-4B63-89E1-21C2DC7DBE4B}" srcOrd="0" destOrd="0" presId="urn:microsoft.com/office/officeart/2005/8/layout/radial1"/>
    <dgm:cxn modelId="{4A41D86C-0942-4C65-A222-8383F942DEB9}" type="presOf" srcId="{CEF8B70B-1BA1-4D5B-93E4-5346A483A691}" destId="{3091607D-EA26-48B3-8F7C-8118E56B0CF0}" srcOrd="1" destOrd="0" presId="urn:microsoft.com/office/officeart/2005/8/layout/radial1"/>
    <dgm:cxn modelId="{85800579-8411-4457-A2F2-C5BA9E75A078}" type="presOf" srcId="{DD03886F-AE9D-4423-B0F7-65DE28F60EDA}" destId="{7126649A-0E57-4D43-949C-27AA635DD245}" srcOrd="0" destOrd="0" presId="urn:microsoft.com/office/officeart/2005/8/layout/radial1"/>
    <dgm:cxn modelId="{711F2067-F5CE-4E52-AC58-B9A2FB2C427F}" type="presOf" srcId="{B5F4E16B-09EB-4903-9AF5-07218A26FB10}" destId="{16F22D29-26DE-4BDA-A11C-C01891493CA7}" srcOrd="1" destOrd="0" presId="urn:microsoft.com/office/officeart/2005/8/layout/radial1"/>
    <dgm:cxn modelId="{32C28611-2F3F-4DBA-BCC2-249A9911490C}" srcId="{E777D3DC-610D-441E-9331-72A74D98CC57}" destId="{080505BD-BD19-4D66-B7EE-3E614EFCA47E}" srcOrd="0" destOrd="0" parTransId="{B5F4E16B-09EB-4903-9AF5-07218A26FB10}" sibTransId="{65AFCE9D-ED56-4ADC-AABB-7762035220B3}"/>
    <dgm:cxn modelId="{D91AA211-62BE-4664-81AF-C5D9FC600485}" srcId="{E777D3DC-610D-441E-9331-72A74D98CC57}" destId="{DD03886F-AE9D-4423-B0F7-65DE28F60EDA}" srcOrd="3" destOrd="0" parTransId="{5FADC9DD-B89A-48FB-8A9D-D74986BBB467}" sibTransId="{982D70A3-2F2D-4514-B1DF-D7777959DDD2}"/>
    <dgm:cxn modelId="{87BA057F-7978-41FE-8FFA-737E06A0CCA7}" type="presOf" srcId="{080505BD-BD19-4D66-B7EE-3E614EFCA47E}" destId="{1137F1E1-4982-4742-9DA9-E3C210A20106}" srcOrd="0" destOrd="0" presId="urn:microsoft.com/office/officeart/2005/8/layout/radial1"/>
    <dgm:cxn modelId="{9E6D907C-81FA-4B8F-AC6B-1BF51D6BE6AC}" type="presOf" srcId="{5A17490D-CCCF-4CE1-81E0-11379CDA4FDC}" destId="{0B08E730-3C37-4611-91B3-DA4AB8FC793C}" srcOrd="0" destOrd="0" presId="urn:microsoft.com/office/officeart/2005/8/layout/radial1"/>
    <dgm:cxn modelId="{F5747BF3-B859-4AFE-B744-FB2731300960}" type="presParOf" srcId="{0AA86D19-4B6F-4737-A079-5F0D1DCD285B}" destId="{930E8B6D-55A9-41BC-9991-D3900362AF4D}" srcOrd="0" destOrd="0" presId="urn:microsoft.com/office/officeart/2005/8/layout/radial1"/>
    <dgm:cxn modelId="{B3D2D01D-65C7-4E1B-A0DF-1DF1A90950A1}" type="presParOf" srcId="{0AA86D19-4B6F-4737-A079-5F0D1DCD285B}" destId="{82031898-964E-435E-921E-23EFE8B46B36}" srcOrd="1" destOrd="0" presId="urn:microsoft.com/office/officeart/2005/8/layout/radial1"/>
    <dgm:cxn modelId="{319519D2-A776-43A7-A250-0DD2CE7813E2}" type="presParOf" srcId="{82031898-964E-435E-921E-23EFE8B46B36}" destId="{16F22D29-26DE-4BDA-A11C-C01891493CA7}" srcOrd="0" destOrd="0" presId="urn:microsoft.com/office/officeart/2005/8/layout/radial1"/>
    <dgm:cxn modelId="{0E72A1B2-5130-4BA2-8EB8-F35C1B78A9B9}" type="presParOf" srcId="{0AA86D19-4B6F-4737-A079-5F0D1DCD285B}" destId="{1137F1E1-4982-4742-9DA9-E3C210A20106}" srcOrd="2" destOrd="0" presId="urn:microsoft.com/office/officeart/2005/8/layout/radial1"/>
    <dgm:cxn modelId="{CAFF2000-3C55-4230-8F99-750840ECB4A9}" type="presParOf" srcId="{0AA86D19-4B6F-4737-A079-5F0D1DCD285B}" destId="{EB08DE06-BBF4-4B63-89E1-21C2DC7DBE4B}" srcOrd="3" destOrd="0" presId="urn:microsoft.com/office/officeart/2005/8/layout/radial1"/>
    <dgm:cxn modelId="{3055C88C-A244-4FFA-B651-33D0BB735B87}" type="presParOf" srcId="{EB08DE06-BBF4-4B63-89E1-21C2DC7DBE4B}" destId="{02611979-BBCD-4893-A7DE-DF117044CDE3}" srcOrd="0" destOrd="0" presId="urn:microsoft.com/office/officeart/2005/8/layout/radial1"/>
    <dgm:cxn modelId="{56823C0A-24DB-40F1-9242-C1B670858C24}" type="presParOf" srcId="{0AA86D19-4B6F-4737-A079-5F0D1DCD285B}" destId="{6AD627ED-D621-4370-B354-7F63A3F2D35C}" srcOrd="4" destOrd="0" presId="urn:microsoft.com/office/officeart/2005/8/layout/radial1"/>
    <dgm:cxn modelId="{9F1CC161-5BA3-4573-B72E-B20E399800E5}" type="presParOf" srcId="{0AA86D19-4B6F-4737-A079-5F0D1DCD285B}" destId="{3682E83B-18E9-4420-AD64-9E4CF30A5421}" srcOrd="5" destOrd="0" presId="urn:microsoft.com/office/officeart/2005/8/layout/radial1"/>
    <dgm:cxn modelId="{CF42E867-470D-4C0A-A857-F366CADA8DF5}" type="presParOf" srcId="{3682E83B-18E9-4420-AD64-9E4CF30A5421}" destId="{3091607D-EA26-48B3-8F7C-8118E56B0CF0}" srcOrd="0" destOrd="0" presId="urn:microsoft.com/office/officeart/2005/8/layout/radial1"/>
    <dgm:cxn modelId="{ED139C2C-65FD-40C8-8C4F-645B6F39436B}" type="presParOf" srcId="{0AA86D19-4B6F-4737-A079-5F0D1DCD285B}" destId="{0B08E730-3C37-4611-91B3-DA4AB8FC793C}" srcOrd="6" destOrd="0" presId="urn:microsoft.com/office/officeart/2005/8/layout/radial1"/>
    <dgm:cxn modelId="{B663F0F7-3BE7-4ECF-AB84-A82251736923}" type="presParOf" srcId="{0AA86D19-4B6F-4737-A079-5F0D1DCD285B}" destId="{43E77903-C913-40CA-A8AE-8C111DB77A1B}" srcOrd="7" destOrd="0" presId="urn:microsoft.com/office/officeart/2005/8/layout/radial1"/>
    <dgm:cxn modelId="{48918944-DC60-4B2D-883D-1C09DD3FB404}" type="presParOf" srcId="{43E77903-C913-40CA-A8AE-8C111DB77A1B}" destId="{C4BE90D8-E4E1-49D9-95E6-0DE751179EB1}" srcOrd="0" destOrd="0" presId="urn:microsoft.com/office/officeart/2005/8/layout/radial1"/>
    <dgm:cxn modelId="{E48FBEAF-6D12-4678-AC4C-BB41E0910796}" type="presParOf" srcId="{0AA86D19-4B6F-4737-A079-5F0D1DCD285B}" destId="{7126649A-0E57-4D43-949C-27AA635DD24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E8B6D-55A9-41BC-9991-D3900362AF4D}">
      <dsp:nvSpPr>
        <dsp:cNvPr id="0" name=""/>
        <dsp:cNvSpPr/>
      </dsp:nvSpPr>
      <dsp:spPr>
        <a:xfrm>
          <a:off x="2585214" y="1576980"/>
          <a:ext cx="3298506" cy="11980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Человек с достоинством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3068269" y="1752433"/>
        <a:ext cx="2332396" cy="847165"/>
      </dsp:txXfrm>
    </dsp:sp>
    <dsp:sp modelId="{82031898-964E-435E-921E-23EFE8B46B36}">
      <dsp:nvSpPr>
        <dsp:cNvPr id="0" name=""/>
        <dsp:cNvSpPr/>
      </dsp:nvSpPr>
      <dsp:spPr>
        <a:xfrm rot="16200000">
          <a:off x="4053565" y="1383803"/>
          <a:ext cx="361805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361805" y="12273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5423" y="1387032"/>
        <a:ext cx="18090" cy="18090"/>
      </dsp:txXfrm>
    </dsp:sp>
    <dsp:sp modelId="{1137F1E1-4982-4742-9DA9-E3C210A20106}">
      <dsp:nvSpPr>
        <dsp:cNvPr id="0" name=""/>
        <dsp:cNvSpPr/>
      </dsp:nvSpPr>
      <dsp:spPr>
        <a:xfrm>
          <a:off x="2436408" y="17103"/>
          <a:ext cx="3596119" cy="1198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 отступит от правды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963047" y="192556"/>
        <a:ext cx="2542841" cy="847165"/>
      </dsp:txXfrm>
    </dsp:sp>
    <dsp:sp modelId="{EB08DE06-BBF4-4B63-89E1-21C2DC7DBE4B}">
      <dsp:nvSpPr>
        <dsp:cNvPr id="0" name=""/>
        <dsp:cNvSpPr/>
      </dsp:nvSpPr>
      <dsp:spPr>
        <a:xfrm rot="318966">
          <a:off x="5831840" y="2318579"/>
          <a:ext cx="133290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133290" y="12273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95153" y="2327521"/>
        <a:ext cx="6664" cy="6664"/>
      </dsp:txXfrm>
    </dsp:sp>
    <dsp:sp modelId="{6AD627ED-D621-4370-B354-7F63A3F2D35C}">
      <dsp:nvSpPr>
        <dsp:cNvPr id="0" name=""/>
        <dsp:cNvSpPr/>
      </dsp:nvSpPr>
      <dsp:spPr>
        <a:xfrm>
          <a:off x="5920314" y="1944212"/>
          <a:ext cx="2864661" cy="10439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Его слова не расходятся с делами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339834" y="2097088"/>
        <a:ext cx="2025621" cy="738151"/>
      </dsp:txXfrm>
    </dsp:sp>
    <dsp:sp modelId="{3682E83B-18E9-4420-AD64-9E4CF30A5421}">
      <dsp:nvSpPr>
        <dsp:cNvPr id="0" name=""/>
        <dsp:cNvSpPr/>
      </dsp:nvSpPr>
      <dsp:spPr>
        <a:xfrm rot="5400000">
          <a:off x="4053565" y="2943680"/>
          <a:ext cx="361805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361805" y="12273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25423" y="2946909"/>
        <a:ext cx="18090" cy="18090"/>
      </dsp:txXfrm>
    </dsp:sp>
    <dsp:sp modelId="{0B08E730-3C37-4611-91B3-DA4AB8FC793C}">
      <dsp:nvSpPr>
        <dsp:cNvPr id="0" name=""/>
        <dsp:cNvSpPr/>
      </dsp:nvSpPr>
      <dsp:spPr>
        <a:xfrm>
          <a:off x="2009152" y="3136857"/>
          <a:ext cx="4450632" cy="11980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Заслуживает доверия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660932" y="3312310"/>
        <a:ext cx="3147072" cy="847165"/>
      </dsp:txXfrm>
    </dsp:sp>
    <dsp:sp modelId="{43E77903-C913-40CA-A8AE-8C111DB77A1B}">
      <dsp:nvSpPr>
        <dsp:cNvPr id="0" name=""/>
        <dsp:cNvSpPr/>
      </dsp:nvSpPr>
      <dsp:spPr>
        <a:xfrm rot="10956573">
          <a:off x="2344636" y="2083387"/>
          <a:ext cx="253542" cy="24547"/>
        </a:xfrm>
        <a:custGeom>
          <a:avLst/>
          <a:gdLst/>
          <a:ahLst/>
          <a:cxnLst/>
          <a:rect l="0" t="0" r="0" b="0"/>
          <a:pathLst>
            <a:path>
              <a:moveTo>
                <a:pt x="0" y="12273"/>
              </a:moveTo>
              <a:lnTo>
                <a:pt x="253542" y="12273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65069" y="2089322"/>
        <a:ext cx="12677" cy="12677"/>
      </dsp:txXfrm>
    </dsp:sp>
    <dsp:sp modelId="{7126649A-0E57-4D43-949C-27AA635DD245}">
      <dsp:nvSpPr>
        <dsp:cNvPr id="0" name=""/>
        <dsp:cNvSpPr/>
      </dsp:nvSpPr>
      <dsp:spPr>
        <a:xfrm>
          <a:off x="116190" y="1440159"/>
          <a:ext cx="2232582" cy="11980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 подведет в беде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43144" y="1615612"/>
        <a:ext cx="1578674" cy="84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7AEEA-94AE-43E3-94CD-0B230446B44E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D6C6-24A9-4228-AA93-3ED0BD588D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1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D6C6-24A9-4228-AA93-3ED0BD588D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90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BFAFDCF-E4F1-42F0-8823-E902BBDBD1A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C6BD90-18C6-4F9F-8295-D616D1DB98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620688"/>
            <a:ext cx="770485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Тема урока: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«Честь и достоинство»</a:t>
            </a:r>
          </a:p>
          <a:p>
            <a:endParaRPr lang="ru-RU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Цели :</a:t>
            </a:r>
          </a:p>
          <a:p>
            <a:r>
              <a:rPr lang="ru-RU" sz="2800" dirty="0"/>
              <a:t>Формирование представления о чести и достоинстве как важнейших человеческих качествах</a:t>
            </a:r>
            <a:endParaRPr lang="ru-RU" sz="2800" dirty="0" smtClean="0"/>
          </a:p>
          <a:p>
            <a:pPr marL="342900" indent="-342900">
              <a:buAutoNum type="arabicParenR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17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370962"/>
              </p:ext>
            </p:extLst>
          </p:nvPr>
        </p:nvGraphicFramePr>
        <p:xfrm>
          <a:off x="179512" y="260648"/>
          <a:ext cx="7848872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6773"/>
                <a:gridCol w="3992099"/>
              </a:tblGrid>
              <a:tr h="5871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Человек чести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3" marR="6291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Достойный человек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3" marR="62913" marT="0" marB="0"/>
                </a:tc>
              </a:tr>
              <a:tr h="56055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 smtClean="0">
                          <a:effectLst/>
                        </a:rPr>
                        <a:t>А)Умение </a:t>
                      </a:r>
                      <a:r>
                        <a:rPr lang="ru-RU" sz="2400" dirty="0">
                          <a:effectLst/>
                        </a:rPr>
                        <a:t>сдержать свое слово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Прийти на помощь слабым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Не предать друзей, Родину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Не изменять своим моральным принципам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3" marR="629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Честно живет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Отличает добро от зла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Не совершает безнравственных </a:t>
                      </a:r>
                      <a:r>
                        <a:rPr lang="ru-RU" sz="2400" dirty="0" smtClean="0">
                          <a:effectLst/>
                        </a:rPr>
                        <a:t>поступков</a:t>
                      </a:r>
                      <a:endParaRPr lang="ru-RU" sz="24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dirty="0">
                          <a:effectLst/>
                        </a:rPr>
                        <a:t>Способен быть справедливым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13" marR="629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rgbClr val="FF0000"/>
                </a:solidFill>
              </a:rPr>
              <a:t>сегодня я узнал...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было трудно…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я понял, что…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я научился…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я смог…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было интересно узнать, что…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меня удивило…</a:t>
            </a:r>
          </a:p>
          <a:p>
            <a:pPr lvl="0"/>
            <a:r>
              <a:rPr lang="ru-RU" sz="3200" b="1" dirty="0">
                <a:solidFill>
                  <a:srgbClr val="FF0000"/>
                </a:solidFill>
              </a:rPr>
              <a:t>мне захотелось… </a:t>
            </a:r>
          </a:p>
        </p:txBody>
      </p:sp>
    </p:spTree>
    <p:extLst>
      <p:ext uri="{BB962C8B-B14F-4D97-AF65-F5344CB8AC3E}">
        <p14:creationId xmlns:p14="http://schemas.microsoft.com/office/powerpoint/2010/main" val="22563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sz="2800" b="1" dirty="0"/>
          </a:p>
          <a:p>
            <a:r>
              <a:rPr lang="ru-RU" sz="2800" b="1" dirty="0"/>
              <a:t>Домашнее задание</a:t>
            </a:r>
            <a:r>
              <a:rPr lang="ru-RU" sz="2800" b="1" dirty="0" smtClean="0"/>
              <a:t>:</a:t>
            </a:r>
          </a:p>
          <a:p>
            <a:endParaRPr lang="ru-RU" sz="2800" b="1" dirty="0" smtClean="0"/>
          </a:p>
          <a:p>
            <a:r>
              <a:rPr lang="ru-RU" sz="2800" dirty="0"/>
              <a:t>Подобрать рассказы о людях чести, о тех, кто сохранил ее в самых сложных ситуациях. Прочитать текст учебника, ответить на вопросы. Выполнить задания.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531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Однокоренные слова:</a:t>
            </a:r>
          </a:p>
          <a:p>
            <a:r>
              <a:rPr lang="ru-RU" sz="2400" b="1" dirty="0" smtClean="0"/>
              <a:t> Честь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Честный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Честность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Честолюбие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Честить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Честно</a:t>
            </a:r>
            <a:endParaRPr lang="ru-RU" sz="3200" b="1" dirty="0" smtClean="0"/>
          </a:p>
          <a:p>
            <a:r>
              <a:rPr lang="ru-RU" sz="3200" b="1" dirty="0" smtClean="0"/>
              <a:t>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Синонимы:</a:t>
            </a:r>
          </a:p>
          <a:p>
            <a:r>
              <a:rPr lang="ru-RU" sz="2400" dirty="0" smtClean="0"/>
              <a:t>               </a:t>
            </a:r>
            <a:r>
              <a:rPr lang="ru-RU" sz="2400" b="1" dirty="0" smtClean="0"/>
              <a:t>Уважение</a:t>
            </a:r>
          </a:p>
          <a:p>
            <a:r>
              <a:rPr lang="ru-RU" sz="2400" b="1" dirty="0" smtClean="0"/>
              <a:t>               Самоуважение</a:t>
            </a:r>
          </a:p>
          <a:p>
            <a:r>
              <a:rPr lang="ru-RU" sz="2400" b="1" dirty="0" smtClean="0"/>
              <a:t>               Репутация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Антонимы: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Бесчестье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Позор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5350" r="11742" b="285"/>
          <a:stretch/>
        </p:blipFill>
        <p:spPr bwMode="auto">
          <a:xfrm>
            <a:off x="4835951" y="1055802"/>
            <a:ext cx="4176074" cy="38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89844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Честь</a:t>
            </a:r>
            <a:r>
              <a:rPr lang="ru-RU" sz="2400" dirty="0" smtClean="0"/>
              <a:t> – это достойные уважения и гордости моральные качества человека; его соответствующие принципы.</a:t>
            </a:r>
          </a:p>
          <a:p>
            <a:endParaRPr lang="ru-RU" sz="2400" dirty="0"/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Достоинство</a:t>
            </a:r>
            <a:r>
              <a:rPr lang="ru-RU" sz="2400" dirty="0" smtClean="0"/>
              <a:t> – морально-нравственная категория, означающая уважение и самоуважение человеческой личности.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621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a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88432" cy="519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1165" y="242064"/>
            <a:ext cx="3206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Иван Ильич </a:t>
            </a:r>
            <a:r>
              <a:rPr lang="ru-RU" dirty="0" err="1"/>
              <a:t>Куюков</a:t>
            </a:r>
            <a:r>
              <a:rPr lang="ru-RU" dirty="0"/>
              <a:t> родился в 1922 году в селе </a:t>
            </a:r>
            <a:r>
              <a:rPr lang="ru-RU" dirty="0" err="1"/>
              <a:t>Паспарта</a:t>
            </a:r>
            <a:r>
              <a:rPr lang="ru-RU" dirty="0"/>
              <a:t>, на стоянке </a:t>
            </a:r>
            <a:r>
              <a:rPr lang="ru-RU" dirty="0" err="1"/>
              <a:t>Адак</a:t>
            </a:r>
            <a:r>
              <a:rPr lang="ru-RU" dirty="0"/>
              <a:t> –Кара –</a:t>
            </a:r>
            <a:r>
              <a:rPr lang="ru-RU" dirty="0" err="1"/>
              <a:t>Суу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94121" y="1469357"/>
            <a:ext cx="3240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Илья Ильич всю Великую Отечественную войну прошёл во второй ударной, 1313-ой истребительной, противотанковой бригаде. </a:t>
            </a:r>
            <a:r>
              <a:rPr lang="ru-RU" dirty="0" smtClean="0"/>
              <a:t>В </a:t>
            </a:r>
            <a:r>
              <a:rPr lang="ru-RU" dirty="0"/>
              <a:t>1941 году впервые участвовал в битве за Москву. 1941 году участвовал в Сталинградской битве. 1943 году – в битве  под Курском. </a:t>
            </a:r>
          </a:p>
          <a:p>
            <a:r>
              <a:rPr lang="ru-RU" dirty="0"/>
              <a:t>Закончил войну 1945 году в Берлине. После победы до 1947 года дослуживал в Германии. За время войны Илья Ильич был награждён многими боевыми медалями.</a:t>
            </a:r>
          </a:p>
        </p:txBody>
      </p:sp>
    </p:spTree>
    <p:extLst>
      <p:ext uri="{BB962C8B-B14F-4D97-AF65-F5344CB8AC3E}">
        <p14:creationId xmlns:p14="http://schemas.microsoft.com/office/powerpoint/2010/main" val="246747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0cd/00032194-86e8a1f2/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3"/>
            <a:ext cx="4392488" cy="64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Scan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1764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476674"/>
            <a:ext cx="36004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Гавриил </a:t>
            </a:r>
            <a:r>
              <a:rPr lang="ru-RU" dirty="0" err="1"/>
              <a:t>Долматович</a:t>
            </a:r>
            <a:r>
              <a:rPr lang="ru-RU" dirty="0"/>
              <a:t> родился в с. </a:t>
            </a:r>
            <a:r>
              <a:rPr lang="ru-RU" dirty="0" err="1"/>
              <a:t>Паспарта</a:t>
            </a:r>
            <a:r>
              <a:rPr lang="ru-RU" dirty="0"/>
              <a:t>, </a:t>
            </a:r>
            <a:r>
              <a:rPr lang="ru-RU" dirty="0" err="1"/>
              <a:t>Улаганского</a:t>
            </a:r>
            <a:r>
              <a:rPr lang="ru-RU" dirty="0"/>
              <a:t> района в  1923 году 21 </a:t>
            </a:r>
            <a:r>
              <a:rPr lang="ru-RU" dirty="0" smtClean="0"/>
              <a:t>декабря.</a:t>
            </a:r>
            <a:endParaRPr lang="ru-RU" dirty="0"/>
          </a:p>
          <a:p>
            <a:r>
              <a:rPr lang="ru-RU" dirty="0"/>
              <a:t>Был призван на  фронт  21 декабря 1941 года. Свой боевой путь начал в Воронежском, затем во втором Белорусском фронте топографом-разведчиком 425 артиллерийского полка 232 сибирской дивизии и дошел до Германии. Демобилизовался в звании старшего лейтенанта из </a:t>
            </a:r>
            <a:r>
              <a:rPr lang="ru-RU" dirty="0" err="1"/>
              <a:t>Гадебужа</a:t>
            </a:r>
            <a:r>
              <a:rPr lang="ru-RU" dirty="0"/>
              <a:t> в 1946 году.  Ушел в запас в звании старший лейтенант, имея ордена «Красная Звезда» и «Отечественная война» медаль «За взятие Кенигсберга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9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8117106"/>
              </p:ext>
            </p:extLst>
          </p:nvPr>
        </p:nvGraphicFramePr>
        <p:xfrm>
          <a:off x="179512" y="620688"/>
          <a:ext cx="878497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a66/00007f95-e1bef037/640/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22058" r="5506" b="4811"/>
          <a:stretch/>
        </p:blipFill>
        <p:spPr bwMode="auto">
          <a:xfrm rot="568872">
            <a:off x="3635896" y="476672"/>
            <a:ext cx="52462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030333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Честность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Искренность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Доброта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Верность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3200" b="1" dirty="0">
                <a:solidFill>
                  <a:srgbClr val="FF0000"/>
                </a:solidFill>
              </a:rPr>
              <a:t>Надежность</a:t>
            </a:r>
          </a:p>
        </p:txBody>
      </p:sp>
    </p:spTree>
    <p:extLst>
      <p:ext uri="{BB962C8B-B14F-4D97-AF65-F5344CB8AC3E}">
        <p14:creationId xmlns:p14="http://schemas.microsoft.com/office/powerpoint/2010/main" val="2039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81393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А)Умение </a:t>
            </a:r>
            <a:r>
              <a:rPr lang="ru-RU" sz="3200" b="1" dirty="0">
                <a:solidFill>
                  <a:srgbClr val="FF0000"/>
                </a:solidFill>
              </a:rPr>
              <a:t>сдержать свое слово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Б) Не </a:t>
            </a:r>
            <a:r>
              <a:rPr lang="ru-RU" sz="3200" b="1" dirty="0">
                <a:solidFill>
                  <a:srgbClr val="FF0000"/>
                </a:solidFill>
              </a:rPr>
              <a:t>предать друзей, Родину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В) Не </a:t>
            </a:r>
            <a:r>
              <a:rPr lang="ru-RU" sz="3200" b="1" dirty="0">
                <a:solidFill>
                  <a:srgbClr val="FF0000"/>
                </a:solidFill>
              </a:rPr>
              <a:t>изменять своим моральным принципам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Г) Не </a:t>
            </a:r>
            <a:r>
              <a:rPr lang="ru-RU" sz="3200" b="1" dirty="0">
                <a:solidFill>
                  <a:srgbClr val="FF0000"/>
                </a:solidFill>
              </a:rPr>
              <a:t>совершать безнравственных </a:t>
            </a:r>
            <a:r>
              <a:rPr lang="ru-RU" sz="3200" b="1" dirty="0" smtClean="0">
                <a:solidFill>
                  <a:srgbClr val="FF0000"/>
                </a:solidFill>
              </a:rPr>
              <a:t>поступков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Д) Способен быть справедливым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47203"/>
              </p:ext>
            </p:extLst>
          </p:nvPr>
        </p:nvGraphicFramePr>
        <p:xfrm>
          <a:off x="1403648" y="4364529"/>
          <a:ext cx="6096000" cy="19670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Человек чести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Достойный</a:t>
                      </a:r>
                      <a:r>
                        <a:rPr lang="ru-RU" sz="2000" b="1" baseline="0" dirty="0" smtClean="0"/>
                        <a:t> человек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482</TotalTime>
  <Words>366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Елена</cp:lastModifiedBy>
  <cp:revision>25</cp:revision>
  <dcterms:created xsi:type="dcterms:W3CDTF">2017-12-11T18:20:13Z</dcterms:created>
  <dcterms:modified xsi:type="dcterms:W3CDTF">2022-03-21T04:51:54Z</dcterms:modified>
</cp:coreProperties>
</file>